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vml" ContentType="application/vnd.openxmlformats-officedocument.vmlDrawing"/>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p:sldMasterIdLst>
    <p:sldMasterId id="2147483648" r:id="rId1"/>
  </p:sldMasterIdLst>
  <p:notesMasterIdLst>
    <p:notesMasterId r:id="rId61"/>
  </p:notesMasterIdLst>
  <p:handoutMasterIdLst>
    <p:handoutMasterId r:id="rId62"/>
  </p:handoutMasterIdLst>
  <p:sldIdLst>
    <p:sldId id="355" r:id="rId2"/>
    <p:sldId id="313" r:id="rId3"/>
    <p:sldId id="257" r:id="rId4"/>
    <p:sldId id="256" r:id="rId5"/>
    <p:sldId id="259" r:id="rId6"/>
    <p:sldId id="292" r:id="rId7"/>
    <p:sldId id="314" r:id="rId8"/>
    <p:sldId id="261" r:id="rId9"/>
    <p:sldId id="284" r:id="rId10"/>
    <p:sldId id="293" r:id="rId11"/>
    <p:sldId id="260" r:id="rId12"/>
    <p:sldId id="285" r:id="rId13"/>
    <p:sldId id="315" r:id="rId14"/>
    <p:sldId id="321" r:id="rId15"/>
    <p:sldId id="316" r:id="rId16"/>
    <p:sldId id="295" r:id="rId17"/>
    <p:sldId id="296" r:id="rId18"/>
    <p:sldId id="322" r:id="rId19"/>
    <p:sldId id="307" r:id="rId20"/>
    <p:sldId id="324" r:id="rId21"/>
    <p:sldId id="325" r:id="rId22"/>
    <p:sldId id="326" r:id="rId23"/>
    <p:sldId id="327" r:id="rId24"/>
    <p:sldId id="328" r:id="rId25"/>
    <p:sldId id="329" r:id="rId26"/>
    <p:sldId id="330" r:id="rId27"/>
    <p:sldId id="331" r:id="rId28"/>
    <p:sldId id="332" r:id="rId29"/>
    <p:sldId id="333" r:id="rId30"/>
    <p:sldId id="334" r:id="rId31"/>
    <p:sldId id="335" r:id="rId32"/>
    <p:sldId id="336" r:id="rId33"/>
    <p:sldId id="337" r:id="rId34"/>
    <p:sldId id="338" r:id="rId35"/>
    <p:sldId id="299" r:id="rId36"/>
    <p:sldId id="339" r:id="rId37"/>
    <p:sldId id="300" r:id="rId38"/>
    <p:sldId id="308" r:id="rId39"/>
    <p:sldId id="340" r:id="rId40"/>
    <p:sldId id="318" r:id="rId41"/>
    <p:sldId id="341" r:id="rId42"/>
    <p:sldId id="317" r:id="rId43"/>
    <p:sldId id="302" r:id="rId44"/>
    <p:sldId id="303" r:id="rId45"/>
    <p:sldId id="306" r:id="rId46"/>
    <p:sldId id="304" r:id="rId47"/>
    <p:sldId id="342" r:id="rId48"/>
    <p:sldId id="343" r:id="rId49"/>
    <p:sldId id="344" r:id="rId50"/>
    <p:sldId id="345" r:id="rId51"/>
    <p:sldId id="346" r:id="rId52"/>
    <p:sldId id="347" r:id="rId53"/>
    <p:sldId id="348" r:id="rId54"/>
    <p:sldId id="349" r:id="rId55"/>
    <p:sldId id="350" r:id="rId56"/>
    <p:sldId id="351" r:id="rId57"/>
    <p:sldId id="352" r:id="rId58"/>
    <p:sldId id="353" r:id="rId59"/>
    <p:sldId id="354" r:id="rId60"/>
  </p:sldIdLst>
  <p:sldSz cx="9144000" cy="6858000" type="screen4x3"/>
  <p:notesSz cx="7011988" cy="9297988"/>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128"/>
        <a:cs typeface="+mn-cs"/>
      </a:defRPr>
    </a:lvl1pPr>
    <a:lvl2pPr marL="457200" algn="l" rtl="0" fontAlgn="base">
      <a:spcBef>
        <a:spcPct val="0"/>
      </a:spcBef>
      <a:spcAft>
        <a:spcPct val="0"/>
      </a:spcAft>
      <a:defRPr sz="2400" kern="1200">
        <a:solidFill>
          <a:schemeClr val="tx1"/>
        </a:solidFill>
        <a:latin typeface="Times New Roman" charset="0"/>
        <a:ea typeface="ＭＳ Ｐゴシック" charset="-128"/>
        <a:cs typeface="+mn-cs"/>
      </a:defRPr>
    </a:lvl2pPr>
    <a:lvl3pPr marL="914400" algn="l" rtl="0" fontAlgn="base">
      <a:spcBef>
        <a:spcPct val="0"/>
      </a:spcBef>
      <a:spcAft>
        <a:spcPct val="0"/>
      </a:spcAft>
      <a:defRPr sz="2400" kern="1200">
        <a:solidFill>
          <a:schemeClr val="tx1"/>
        </a:solidFill>
        <a:latin typeface="Times New Roman" charset="0"/>
        <a:ea typeface="ＭＳ Ｐゴシック" charset="-128"/>
        <a:cs typeface="+mn-cs"/>
      </a:defRPr>
    </a:lvl3pPr>
    <a:lvl4pPr marL="1371600" algn="l" rtl="0" fontAlgn="base">
      <a:spcBef>
        <a:spcPct val="0"/>
      </a:spcBef>
      <a:spcAft>
        <a:spcPct val="0"/>
      </a:spcAft>
      <a:defRPr sz="2400" kern="1200">
        <a:solidFill>
          <a:schemeClr val="tx1"/>
        </a:solidFill>
        <a:latin typeface="Times New Roman" charset="0"/>
        <a:ea typeface="ＭＳ Ｐゴシック" charset="-128"/>
        <a:cs typeface="+mn-cs"/>
      </a:defRPr>
    </a:lvl4pPr>
    <a:lvl5pPr marL="1828800" algn="l" rtl="0" fontAlgn="base">
      <a:spcBef>
        <a:spcPct val="0"/>
      </a:spcBef>
      <a:spcAft>
        <a:spcPct val="0"/>
      </a:spcAft>
      <a:defRPr sz="2400" kern="1200">
        <a:solidFill>
          <a:schemeClr val="tx1"/>
        </a:solidFill>
        <a:latin typeface="Times New Roman" charset="0"/>
        <a:ea typeface="ＭＳ Ｐゴシック" charset="-128"/>
        <a:cs typeface="+mn-cs"/>
      </a:defRPr>
    </a:lvl5pPr>
    <a:lvl6pPr marL="2286000" algn="l" defTabSz="914400" rtl="0" eaLnBrk="1" latinLnBrk="0" hangingPunct="1">
      <a:defRPr sz="2400" kern="1200">
        <a:solidFill>
          <a:schemeClr val="tx1"/>
        </a:solidFill>
        <a:latin typeface="Times New Roman" charset="0"/>
        <a:ea typeface="ＭＳ Ｐゴシック" charset="-128"/>
        <a:cs typeface="+mn-cs"/>
      </a:defRPr>
    </a:lvl6pPr>
    <a:lvl7pPr marL="2743200" algn="l" defTabSz="914400" rtl="0" eaLnBrk="1" latinLnBrk="0" hangingPunct="1">
      <a:defRPr sz="2400" kern="1200">
        <a:solidFill>
          <a:schemeClr val="tx1"/>
        </a:solidFill>
        <a:latin typeface="Times New Roman" charset="0"/>
        <a:ea typeface="ＭＳ Ｐゴシック" charset="-128"/>
        <a:cs typeface="+mn-cs"/>
      </a:defRPr>
    </a:lvl7pPr>
    <a:lvl8pPr marL="3200400" algn="l" defTabSz="914400" rtl="0" eaLnBrk="1" latinLnBrk="0" hangingPunct="1">
      <a:defRPr sz="2400" kern="1200">
        <a:solidFill>
          <a:schemeClr val="tx1"/>
        </a:solidFill>
        <a:latin typeface="Times New Roman" charset="0"/>
        <a:ea typeface="ＭＳ Ｐゴシック" charset="-128"/>
        <a:cs typeface="+mn-cs"/>
      </a:defRPr>
    </a:lvl8pPr>
    <a:lvl9pPr marL="3657600" algn="l" defTabSz="914400" rtl="0" eaLnBrk="1" latinLnBrk="0" hangingPunct="1">
      <a:defRPr sz="2400" kern="1200">
        <a:solidFill>
          <a:schemeClr val="tx1"/>
        </a:solidFill>
        <a:latin typeface="Times New Roman"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3"/>
    <p:restoredTop sz="94304"/>
  </p:normalViewPr>
  <p:slideViewPr>
    <p:cSldViewPr>
      <p:cViewPr>
        <p:scale>
          <a:sx n="80" d="100"/>
          <a:sy n="80" d="100"/>
        </p:scale>
        <p:origin x="1536" y="224"/>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presProps" Target="presProps.xml"/><Relationship Id="rId64" Type="http://schemas.openxmlformats.org/officeDocument/2006/relationships/viewProps" Target="viewProps.xml"/><Relationship Id="rId65" Type="http://schemas.openxmlformats.org/officeDocument/2006/relationships/theme" Target="theme/theme1.xml"/><Relationship Id="rId66"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notesMaster" Target="notesMasters/notesMaster1.xml"/><Relationship Id="rId62" Type="http://schemas.openxmlformats.org/officeDocument/2006/relationships/handoutMaster" Target="handoutMasters/handout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_rels/viewProps.xml.rels><?xml version="1.0" encoding="UTF-8" standalone="yes"?>
<Relationships xmlns="http://schemas.openxmlformats.org/package/2006/relationships"><Relationship Id="rId1"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A36750-AAFF-4530-B6A3-A8522083BD49}"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D91A61CF-9967-48C3-888F-5973A06F7EFD}">
      <dgm:prSet custT="1"/>
      <dgm:spPr/>
      <dgm:t>
        <a:bodyPr/>
        <a:lstStyle/>
        <a:p>
          <a:pPr rtl="0"/>
          <a:r>
            <a:rPr lang="en-US" sz="3200" dirty="0" smtClean="0">
              <a:latin typeface="American Uncial" pitchFamily="66" charset="0"/>
            </a:rPr>
            <a:t>Resolutions from The Last Will Of The Springfield Presbytery</a:t>
          </a:r>
          <a:endParaRPr lang="en-US" sz="3200" dirty="0">
            <a:latin typeface="American Uncial" pitchFamily="66" charset="0"/>
          </a:endParaRPr>
        </a:p>
      </dgm:t>
    </dgm:pt>
    <dgm:pt modelId="{F44FC996-B89F-4D0D-8A1E-FCDA7552D131}" type="parTrans" cxnId="{0796A1BC-6A27-4A8F-9E8F-72C3110BA9B8}">
      <dgm:prSet/>
      <dgm:spPr/>
      <dgm:t>
        <a:bodyPr/>
        <a:lstStyle/>
        <a:p>
          <a:endParaRPr lang="en-US"/>
        </a:p>
      </dgm:t>
    </dgm:pt>
    <dgm:pt modelId="{A92CB410-5B26-4D53-9C2F-65C3F5DF0EE9}" type="sibTrans" cxnId="{0796A1BC-6A27-4A8F-9E8F-72C3110BA9B8}">
      <dgm:prSet/>
      <dgm:spPr/>
      <dgm:t>
        <a:bodyPr/>
        <a:lstStyle/>
        <a:p>
          <a:endParaRPr lang="en-US"/>
        </a:p>
      </dgm:t>
    </dgm:pt>
    <dgm:pt modelId="{B4D75DC9-5B29-45BC-8BAE-BAEDCAFAE805}" type="pres">
      <dgm:prSet presAssocID="{56A36750-AAFF-4530-B6A3-A8522083BD49}" presName="linear" presStyleCnt="0">
        <dgm:presLayoutVars>
          <dgm:animLvl val="lvl"/>
          <dgm:resizeHandles val="exact"/>
        </dgm:presLayoutVars>
      </dgm:prSet>
      <dgm:spPr/>
      <dgm:t>
        <a:bodyPr/>
        <a:lstStyle/>
        <a:p>
          <a:endParaRPr lang="en-US"/>
        </a:p>
      </dgm:t>
    </dgm:pt>
    <dgm:pt modelId="{F9CB28AA-9CCB-4AAF-AA7F-7B3804F0CAEC}" type="pres">
      <dgm:prSet presAssocID="{D91A61CF-9967-48C3-888F-5973A06F7EFD}" presName="parentText" presStyleLbl="node1" presStyleIdx="0" presStyleCnt="1">
        <dgm:presLayoutVars>
          <dgm:chMax val="0"/>
          <dgm:bulletEnabled val="1"/>
        </dgm:presLayoutVars>
      </dgm:prSet>
      <dgm:spPr/>
      <dgm:t>
        <a:bodyPr/>
        <a:lstStyle/>
        <a:p>
          <a:endParaRPr lang="en-US"/>
        </a:p>
      </dgm:t>
    </dgm:pt>
  </dgm:ptLst>
  <dgm:cxnLst>
    <dgm:cxn modelId="{4B7FB1D8-D819-AB4C-A23A-D45F1EA53BEB}" type="presOf" srcId="{56A36750-AAFF-4530-B6A3-A8522083BD49}" destId="{B4D75DC9-5B29-45BC-8BAE-BAEDCAFAE805}" srcOrd="0" destOrd="0" presId="urn:microsoft.com/office/officeart/2005/8/layout/vList2"/>
    <dgm:cxn modelId="{20DE48EF-C80A-AE48-A6E7-FEB58E8FA2E2}" type="presOf" srcId="{D91A61CF-9967-48C3-888F-5973A06F7EFD}" destId="{F9CB28AA-9CCB-4AAF-AA7F-7B3804F0CAEC}" srcOrd="0" destOrd="0" presId="urn:microsoft.com/office/officeart/2005/8/layout/vList2"/>
    <dgm:cxn modelId="{0796A1BC-6A27-4A8F-9E8F-72C3110BA9B8}" srcId="{56A36750-AAFF-4530-B6A3-A8522083BD49}" destId="{D91A61CF-9967-48C3-888F-5973A06F7EFD}" srcOrd="0" destOrd="0" parTransId="{F44FC996-B89F-4D0D-8A1E-FCDA7552D131}" sibTransId="{A92CB410-5B26-4D53-9C2F-65C3F5DF0EE9}"/>
    <dgm:cxn modelId="{F72D5FB3-F454-4C4A-91E2-7858ADF51AC1}" type="presParOf" srcId="{B4D75DC9-5B29-45BC-8BAE-BAEDCAFAE805}" destId="{F9CB28AA-9CCB-4AAF-AA7F-7B3804F0CAEC}"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9E62FF7-D51E-4002-97EB-6A958E7A9CEA}" type="doc">
      <dgm:prSet loTypeId="urn:microsoft.com/office/officeart/2005/8/layout/target3" loCatId="relationship" qsTypeId="urn:microsoft.com/office/officeart/2005/8/quickstyle/simple1" qsCatId="simple" csTypeId="urn:microsoft.com/office/officeart/2005/8/colors/accent4_5" csCatId="accent4" phldr="1"/>
      <dgm:spPr/>
      <dgm:t>
        <a:bodyPr/>
        <a:lstStyle/>
        <a:p>
          <a:endParaRPr lang="en-US"/>
        </a:p>
      </dgm:t>
    </dgm:pt>
    <dgm:pt modelId="{334E013A-21D5-4A87-9DEC-E93676141D38}">
      <dgm:prSet custT="1"/>
      <dgm:spPr/>
      <dgm:t>
        <a:bodyPr/>
        <a:lstStyle/>
        <a:p>
          <a:pPr rtl="0"/>
          <a:r>
            <a:rPr lang="en-US" sz="2400" dirty="0" smtClean="0"/>
            <a:t>A Call To Take The Bible As The Only Sure Guide to Heaven</a:t>
          </a:r>
          <a:endParaRPr lang="en-US" sz="2400" dirty="0"/>
        </a:p>
      </dgm:t>
    </dgm:pt>
    <dgm:pt modelId="{0E5B0342-EB0D-47B4-BAF7-7437F46C55CF}" type="parTrans" cxnId="{08206DDC-7A3B-4F0C-A982-733194D18AAF}">
      <dgm:prSet/>
      <dgm:spPr/>
      <dgm:t>
        <a:bodyPr/>
        <a:lstStyle/>
        <a:p>
          <a:endParaRPr lang="en-US"/>
        </a:p>
      </dgm:t>
    </dgm:pt>
    <dgm:pt modelId="{4B88A0F8-2552-45F8-BAA3-13A0BC1C91BE}" type="sibTrans" cxnId="{08206DDC-7A3B-4F0C-A982-733194D18AAF}">
      <dgm:prSet/>
      <dgm:spPr/>
      <dgm:t>
        <a:bodyPr/>
        <a:lstStyle/>
        <a:p>
          <a:endParaRPr lang="en-US"/>
        </a:p>
      </dgm:t>
    </dgm:pt>
    <dgm:pt modelId="{745A56E1-D241-4265-B0B5-D633365B7C8C}">
      <dgm:prSet custT="1"/>
      <dgm:spPr/>
      <dgm:t>
        <a:bodyPr/>
        <a:lstStyle/>
        <a:p>
          <a:pPr rtl="0"/>
          <a:r>
            <a:rPr lang="en-US" sz="2400" dirty="0" smtClean="0"/>
            <a:t>A Call To Reject The Westminster Confession Of Faith And All Document Designed By Man</a:t>
          </a:r>
          <a:endParaRPr lang="en-US" sz="2400" dirty="0"/>
        </a:p>
      </dgm:t>
    </dgm:pt>
    <dgm:pt modelId="{C6502F90-4BF5-4555-948C-5B0195203CF4}" type="parTrans" cxnId="{C3629D4F-665F-4132-B18F-908A0ECBBA0A}">
      <dgm:prSet/>
      <dgm:spPr/>
      <dgm:t>
        <a:bodyPr/>
        <a:lstStyle/>
        <a:p>
          <a:endParaRPr lang="en-US"/>
        </a:p>
      </dgm:t>
    </dgm:pt>
    <dgm:pt modelId="{BAC0ADAF-E8A6-4CB8-B8FD-7AA241BE77AF}" type="sibTrans" cxnId="{C3629D4F-665F-4132-B18F-908A0ECBBA0A}">
      <dgm:prSet/>
      <dgm:spPr/>
      <dgm:t>
        <a:bodyPr/>
        <a:lstStyle/>
        <a:p>
          <a:endParaRPr lang="en-US"/>
        </a:p>
      </dgm:t>
    </dgm:pt>
    <dgm:pt modelId="{CF6F42DE-7D44-4046-A505-10C96861A248}">
      <dgm:prSet custT="1"/>
      <dgm:spPr/>
      <dgm:t>
        <a:bodyPr/>
        <a:lstStyle/>
        <a:p>
          <a:pPr rtl="0"/>
          <a:r>
            <a:rPr lang="en-US" sz="2400" dirty="0" smtClean="0"/>
            <a:t>That The church of Christ Resume Her native Right Of Internal Government</a:t>
          </a:r>
          <a:endParaRPr lang="en-US" sz="2400" dirty="0"/>
        </a:p>
      </dgm:t>
    </dgm:pt>
    <dgm:pt modelId="{C68D5D7A-52B0-4107-8235-BD430D999876}" type="parTrans" cxnId="{C2B7BC1D-8E25-4EF9-9DBA-C07138966671}">
      <dgm:prSet/>
      <dgm:spPr/>
      <dgm:t>
        <a:bodyPr/>
        <a:lstStyle/>
        <a:p>
          <a:endParaRPr lang="en-US"/>
        </a:p>
      </dgm:t>
    </dgm:pt>
    <dgm:pt modelId="{494C5AB9-B1E5-49B8-A427-A82C8BB3976D}" type="sibTrans" cxnId="{C2B7BC1D-8E25-4EF9-9DBA-C07138966671}">
      <dgm:prSet/>
      <dgm:spPr/>
      <dgm:t>
        <a:bodyPr/>
        <a:lstStyle/>
        <a:p>
          <a:endParaRPr lang="en-US"/>
        </a:p>
      </dgm:t>
    </dgm:pt>
    <dgm:pt modelId="{1270798D-B80B-49C1-AB0A-930982288569}">
      <dgm:prSet custT="1"/>
      <dgm:spPr/>
      <dgm:t>
        <a:bodyPr/>
        <a:lstStyle/>
        <a:p>
          <a:pPr rtl="0"/>
          <a:r>
            <a:rPr lang="en-US" sz="2400" dirty="0" smtClean="0"/>
            <a:t>That The Title Of “Reverend” Be Forgotten, And Designated Only For The Lord.</a:t>
          </a:r>
          <a:endParaRPr lang="en-US" sz="2400" dirty="0"/>
        </a:p>
      </dgm:t>
    </dgm:pt>
    <dgm:pt modelId="{186184AF-58D9-4622-8754-601AED4EC68F}" type="parTrans" cxnId="{ADE4FA91-DBEC-431F-9BBD-F87FA7CEBCBD}">
      <dgm:prSet/>
      <dgm:spPr/>
      <dgm:t>
        <a:bodyPr/>
        <a:lstStyle/>
        <a:p>
          <a:endParaRPr lang="en-US"/>
        </a:p>
      </dgm:t>
    </dgm:pt>
    <dgm:pt modelId="{E524D8AA-5682-4A34-A413-F1DA4662E537}" type="sibTrans" cxnId="{ADE4FA91-DBEC-431F-9BBD-F87FA7CEBCBD}">
      <dgm:prSet/>
      <dgm:spPr/>
      <dgm:t>
        <a:bodyPr/>
        <a:lstStyle/>
        <a:p>
          <a:endParaRPr lang="en-US"/>
        </a:p>
      </dgm:t>
    </dgm:pt>
    <dgm:pt modelId="{912C7610-AB5F-47FC-81C4-AC1F89EE7477}">
      <dgm:prSet custT="1"/>
      <dgm:spPr/>
      <dgm:t>
        <a:bodyPr/>
        <a:lstStyle/>
        <a:p>
          <a:pPr rtl="0"/>
          <a:r>
            <a:rPr lang="en-US" sz="2400" dirty="0" smtClean="0"/>
            <a:t>At The Insistence Of Rice Haggard, The Name “Christian” Only Be Used</a:t>
          </a:r>
          <a:endParaRPr lang="en-US" sz="2400" dirty="0"/>
        </a:p>
      </dgm:t>
    </dgm:pt>
    <dgm:pt modelId="{DE5FB601-C44D-4106-9262-325C8AF6039C}" type="parTrans" cxnId="{7CB6100F-169A-453A-830F-5DF3EBA08284}">
      <dgm:prSet/>
      <dgm:spPr/>
      <dgm:t>
        <a:bodyPr/>
        <a:lstStyle/>
        <a:p>
          <a:endParaRPr lang="en-US"/>
        </a:p>
      </dgm:t>
    </dgm:pt>
    <dgm:pt modelId="{3137CBEA-9DFD-487C-9A95-72816F73FBF2}" type="sibTrans" cxnId="{7CB6100F-169A-453A-830F-5DF3EBA08284}">
      <dgm:prSet/>
      <dgm:spPr/>
      <dgm:t>
        <a:bodyPr/>
        <a:lstStyle/>
        <a:p>
          <a:endParaRPr lang="en-US"/>
        </a:p>
      </dgm:t>
    </dgm:pt>
    <dgm:pt modelId="{2FCF4DB3-B73C-47BA-B2A2-EEFB1280063E}" type="pres">
      <dgm:prSet presAssocID="{19E62FF7-D51E-4002-97EB-6A958E7A9CEA}" presName="Name0" presStyleCnt="0">
        <dgm:presLayoutVars>
          <dgm:chMax val="7"/>
          <dgm:dir/>
          <dgm:animLvl val="lvl"/>
          <dgm:resizeHandles val="exact"/>
        </dgm:presLayoutVars>
      </dgm:prSet>
      <dgm:spPr/>
      <dgm:t>
        <a:bodyPr/>
        <a:lstStyle/>
        <a:p>
          <a:endParaRPr lang="en-US"/>
        </a:p>
      </dgm:t>
    </dgm:pt>
    <dgm:pt modelId="{1139B9E5-4B76-44B6-8A00-BAD64BA5DE72}" type="pres">
      <dgm:prSet presAssocID="{334E013A-21D5-4A87-9DEC-E93676141D38}" presName="circle1" presStyleLbl="node1" presStyleIdx="0" presStyleCnt="5"/>
      <dgm:spPr/>
    </dgm:pt>
    <dgm:pt modelId="{D5772DA5-CD6F-48E6-BE33-7845633D404E}" type="pres">
      <dgm:prSet presAssocID="{334E013A-21D5-4A87-9DEC-E93676141D38}" presName="space" presStyleCnt="0"/>
      <dgm:spPr/>
    </dgm:pt>
    <dgm:pt modelId="{BAF6288C-0210-4421-B1AF-98E6CB3354CB}" type="pres">
      <dgm:prSet presAssocID="{334E013A-21D5-4A87-9DEC-E93676141D38}" presName="rect1" presStyleLbl="alignAcc1" presStyleIdx="0" presStyleCnt="5"/>
      <dgm:spPr/>
      <dgm:t>
        <a:bodyPr/>
        <a:lstStyle/>
        <a:p>
          <a:endParaRPr lang="en-US"/>
        </a:p>
      </dgm:t>
    </dgm:pt>
    <dgm:pt modelId="{C9CC6371-A19A-48CB-909B-E3967360CFBF}" type="pres">
      <dgm:prSet presAssocID="{745A56E1-D241-4265-B0B5-D633365B7C8C}" presName="vertSpace2" presStyleLbl="node1" presStyleIdx="0" presStyleCnt="5"/>
      <dgm:spPr/>
    </dgm:pt>
    <dgm:pt modelId="{6273DE14-2A2F-4A5D-BD93-4A9D135B3735}" type="pres">
      <dgm:prSet presAssocID="{745A56E1-D241-4265-B0B5-D633365B7C8C}" presName="circle2" presStyleLbl="node1" presStyleIdx="1" presStyleCnt="5"/>
      <dgm:spPr/>
    </dgm:pt>
    <dgm:pt modelId="{C348F834-5EC0-4001-95E1-7573A3B7D1B9}" type="pres">
      <dgm:prSet presAssocID="{745A56E1-D241-4265-B0B5-D633365B7C8C}" presName="rect2" presStyleLbl="alignAcc1" presStyleIdx="1" presStyleCnt="5"/>
      <dgm:spPr/>
      <dgm:t>
        <a:bodyPr/>
        <a:lstStyle/>
        <a:p>
          <a:endParaRPr lang="en-US"/>
        </a:p>
      </dgm:t>
    </dgm:pt>
    <dgm:pt modelId="{939496F6-6A55-41CA-BE50-06F12C6DD1F1}" type="pres">
      <dgm:prSet presAssocID="{CF6F42DE-7D44-4046-A505-10C96861A248}" presName="vertSpace3" presStyleLbl="node1" presStyleIdx="1" presStyleCnt="5"/>
      <dgm:spPr/>
    </dgm:pt>
    <dgm:pt modelId="{5E382969-2E1D-47E2-B9FB-CB4DF0F215AE}" type="pres">
      <dgm:prSet presAssocID="{CF6F42DE-7D44-4046-A505-10C96861A248}" presName="circle3" presStyleLbl="node1" presStyleIdx="2" presStyleCnt="5"/>
      <dgm:spPr/>
    </dgm:pt>
    <dgm:pt modelId="{F43CCBF4-F59C-4623-AE7E-53CA3D594A9F}" type="pres">
      <dgm:prSet presAssocID="{CF6F42DE-7D44-4046-A505-10C96861A248}" presName="rect3" presStyleLbl="alignAcc1" presStyleIdx="2" presStyleCnt="5"/>
      <dgm:spPr/>
      <dgm:t>
        <a:bodyPr/>
        <a:lstStyle/>
        <a:p>
          <a:endParaRPr lang="en-US"/>
        </a:p>
      </dgm:t>
    </dgm:pt>
    <dgm:pt modelId="{8E1DEDA8-640F-43ED-B081-E599C7D5C7DF}" type="pres">
      <dgm:prSet presAssocID="{1270798D-B80B-49C1-AB0A-930982288569}" presName="vertSpace4" presStyleLbl="node1" presStyleIdx="2" presStyleCnt="5"/>
      <dgm:spPr/>
    </dgm:pt>
    <dgm:pt modelId="{D70463CC-3661-4352-A24F-F796A9BE3E6A}" type="pres">
      <dgm:prSet presAssocID="{1270798D-B80B-49C1-AB0A-930982288569}" presName="circle4" presStyleLbl="node1" presStyleIdx="3" presStyleCnt="5"/>
      <dgm:spPr/>
    </dgm:pt>
    <dgm:pt modelId="{CBBD0B1A-4BEA-423B-8EF2-E8BFD6C77D07}" type="pres">
      <dgm:prSet presAssocID="{1270798D-B80B-49C1-AB0A-930982288569}" presName="rect4" presStyleLbl="alignAcc1" presStyleIdx="3" presStyleCnt="5"/>
      <dgm:spPr/>
      <dgm:t>
        <a:bodyPr/>
        <a:lstStyle/>
        <a:p>
          <a:endParaRPr lang="en-US"/>
        </a:p>
      </dgm:t>
    </dgm:pt>
    <dgm:pt modelId="{29760815-4F11-4CED-8BBB-343A75AB21CC}" type="pres">
      <dgm:prSet presAssocID="{912C7610-AB5F-47FC-81C4-AC1F89EE7477}" presName="vertSpace5" presStyleLbl="node1" presStyleIdx="3" presStyleCnt="5"/>
      <dgm:spPr/>
    </dgm:pt>
    <dgm:pt modelId="{646C1E26-8EA7-44C5-AEDC-A27D7F52EAA7}" type="pres">
      <dgm:prSet presAssocID="{912C7610-AB5F-47FC-81C4-AC1F89EE7477}" presName="circle5" presStyleLbl="node1" presStyleIdx="4" presStyleCnt="5"/>
      <dgm:spPr/>
    </dgm:pt>
    <dgm:pt modelId="{6A2C94E9-08F9-48F7-8773-ED3C344AE515}" type="pres">
      <dgm:prSet presAssocID="{912C7610-AB5F-47FC-81C4-AC1F89EE7477}" presName="rect5" presStyleLbl="alignAcc1" presStyleIdx="4" presStyleCnt="5"/>
      <dgm:spPr/>
      <dgm:t>
        <a:bodyPr/>
        <a:lstStyle/>
        <a:p>
          <a:endParaRPr lang="en-US"/>
        </a:p>
      </dgm:t>
    </dgm:pt>
    <dgm:pt modelId="{D3F6424C-B2C3-411D-8B96-013637F24F41}" type="pres">
      <dgm:prSet presAssocID="{334E013A-21D5-4A87-9DEC-E93676141D38}" presName="rect1ParTxNoCh" presStyleLbl="alignAcc1" presStyleIdx="4" presStyleCnt="5">
        <dgm:presLayoutVars>
          <dgm:chMax val="1"/>
          <dgm:bulletEnabled val="1"/>
        </dgm:presLayoutVars>
      </dgm:prSet>
      <dgm:spPr/>
      <dgm:t>
        <a:bodyPr/>
        <a:lstStyle/>
        <a:p>
          <a:endParaRPr lang="en-US"/>
        </a:p>
      </dgm:t>
    </dgm:pt>
    <dgm:pt modelId="{973F641B-1AB7-4EA9-BF70-2D45DACF9F6A}" type="pres">
      <dgm:prSet presAssocID="{745A56E1-D241-4265-B0B5-D633365B7C8C}" presName="rect2ParTxNoCh" presStyleLbl="alignAcc1" presStyleIdx="4" presStyleCnt="5">
        <dgm:presLayoutVars>
          <dgm:chMax val="1"/>
          <dgm:bulletEnabled val="1"/>
        </dgm:presLayoutVars>
      </dgm:prSet>
      <dgm:spPr/>
      <dgm:t>
        <a:bodyPr/>
        <a:lstStyle/>
        <a:p>
          <a:endParaRPr lang="en-US"/>
        </a:p>
      </dgm:t>
    </dgm:pt>
    <dgm:pt modelId="{B345E87D-8695-4D17-B1AB-A4AD87DE24AD}" type="pres">
      <dgm:prSet presAssocID="{CF6F42DE-7D44-4046-A505-10C96861A248}" presName="rect3ParTxNoCh" presStyleLbl="alignAcc1" presStyleIdx="4" presStyleCnt="5">
        <dgm:presLayoutVars>
          <dgm:chMax val="1"/>
          <dgm:bulletEnabled val="1"/>
        </dgm:presLayoutVars>
      </dgm:prSet>
      <dgm:spPr/>
      <dgm:t>
        <a:bodyPr/>
        <a:lstStyle/>
        <a:p>
          <a:endParaRPr lang="en-US"/>
        </a:p>
      </dgm:t>
    </dgm:pt>
    <dgm:pt modelId="{1FA67272-D0BE-4BA2-B9FB-1B6D2499D82B}" type="pres">
      <dgm:prSet presAssocID="{1270798D-B80B-49C1-AB0A-930982288569}" presName="rect4ParTxNoCh" presStyleLbl="alignAcc1" presStyleIdx="4" presStyleCnt="5">
        <dgm:presLayoutVars>
          <dgm:chMax val="1"/>
          <dgm:bulletEnabled val="1"/>
        </dgm:presLayoutVars>
      </dgm:prSet>
      <dgm:spPr/>
      <dgm:t>
        <a:bodyPr/>
        <a:lstStyle/>
        <a:p>
          <a:endParaRPr lang="en-US"/>
        </a:p>
      </dgm:t>
    </dgm:pt>
    <dgm:pt modelId="{DB4886D3-8742-4D37-8785-56202A809785}" type="pres">
      <dgm:prSet presAssocID="{912C7610-AB5F-47FC-81C4-AC1F89EE7477}" presName="rect5ParTxNoCh" presStyleLbl="alignAcc1" presStyleIdx="4" presStyleCnt="5">
        <dgm:presLayoutVars>
          <dgm:chMax val="1"/>
          <dgm:bulletEnabled val="1"/>
        </dgm:presLayoutVars>
      </dgm:prSet>
      <dgm:spPr/>
      <dgm:t>
        <a:bodyPr/>
        <a:lstStyle/>
        <a:p>
          <a:endParaRPr lang="en-US"/>
        </a:p>
      </dgm:t>
    </dgm:pt>
  </dgm:ptLst>
  <dgm:cxnLst>
    <dgm:cxn modelId="{9D40FBAE-A341-BE4C-A37F-DA6FD9107C0B}" type="presOf" srcId="{CF6F42DE-7D44-4046-A505-10C96861A248}" destId="{B345E87D-8695-4D17-B1AB-A4AD87DE24AD}" srcOrd="1" destOrd="0" presId="urn:microsoft.com/office/officeart/2005/8/layout/target3"/>
    <dgm:cxn modelId="{095050DD-8E5F-B844-BDE6-401685875458}" type="presOf" srcId="{19E62FF7-D51E-4002-97EB-6A958E7A9CEA}" destId="{2FCF4DB3-B73C-47BA-B2A2-EEFB1280063E}" srcOrd="0" destOrd="0" presId="urn:microsoft.com/office/officeart/2005/8/layout/target3"/>
    <dgm:cxn modelId="{C62C3468-89D1-024E-BABC-3951FF1046AA}" type="presOf" srcId="{912C7610-AB5F-47FC-81C4-AC1F89EE7477}" destId="{6A2C94E9-08F9-48F7-8773-ED3C344AE515}" srcOrd="0" destOrd="0" presId="urn:microsoft.com/office/officeart/2005/8/layout/target3"/>
    <dgm:cxn modelId="{75E733AB-841E-1449-A7D8-25459681D717}" type="presOf" srcId="{CF6F42DE-7D44-4046-A505-10C96861A248}" destId="{F43CCBF4-F59C-4623-AE7E-53CA3D594A9F}" srcOrd="0" destOrd="0" presId="urn:microsoft.com/office/officeart/2005/8/layout/target3"/>
    <dgm:cxn modelId="{C3629D4F-665F-4132-B18F-908A0ECBBA0A}" srcId="{19E62FF7-D51E-4002-97EB-6A958E7A9CEA}" destId="{745A56E1-D241-4265-B0B5-D633365B7C8C}" srcOrd="1" destOrd="0" parTransId="{C6502F90-4BF5-4555-948C-5B0195203CF4}" sibTransId="{BAC0ADAF-E8A6-4CB8-B8FD-7AA241BE77AF}"/>
    <dgm:cxn modelId="{7CB6100F-169A-453A-830F-5DF3EBA08284}" srcId="{19E62FF7-D51E-4002-97EB-6A958E7A9CEA}" destId="{912C7610-AB5F-47FC-81C4-AC1F89EE7477}" srcOrd="4" destOrd="0" parTransId="{DE5FB601-C44D-4106-9262-325C8AF6039C}" sibTransId="{3137CBEA-9DFD-487C-9A95-72816F73FBF2}"/>
    <dgm:cxn modelId="{08206DDC-7A3B-4F0C-A982-733194D18AAF}" srcId="{19E62FF7-D51E-4002-97EB-6A958E7A9CEA}" destId="{334E013A-21D5-4A87-9DEC-E93676141D38}" srcOrd="0" destOrd="0" parTransId="{0E5B0342-EB0D-47B4-BAF7-7437F46C55CF}" sibTransId="{4B88A0F8-2552-45F8-BAA3-13A0BC1C91BE}"/>
    <dgm:cxn modelId="{9A2954B9-2C7B-C54D-A4FD-A482AC0A4071}" type="presOf" srcId="{745A56E1-D241-4265-B0B5-D633365B7C8C}" destId="{C348F834-5EC0-4001-95E1-7573A3B7D1B9}" srcOrd="0" destOrd="0" presId="urn:microsoft.com/office/officeart/2005/8/layout/target3"/>
    <dgm:cxn modelId="{313AB64D-9396-4144-BEA9-D052EDB57607}" type="presOf" srcId="{745A56E1-D241-4265-B0B5-D633365B7C8C}" destId="{973F641B-1AB7-4EA9-BF70-2D45DACF9F6A}" srcOrd="1" destOrd="0" presId="urn:microsoft.com/office/officeart/2005/8/layout/target3"/>
    <dgm:cxn modelId="{2AA4B315-FE48-3749-89D2-ED598FA26471}" type="presOf" srcId="{334E013A-21D5-4A87-9DEC-E93676141D38}" destId="{D3F6424C-B2C3-411D-8B96-013637F24F41}" srcOrd="1" destOrd="0" presId="urn:microsoft.com/office/officeart/2005/8/layout/target3"/>
    <dgm:cxn modelId="{B90E0558-75A6-DD47-B7EA-53092F46F79B}" type="presOf" srcId="{1270798D-B80B-49C1-AB0A-930982288569}" destId="{1FA67272-D0BE-4BA2-B9FB-1B6D2499D82B}" srcOrd="1" destOrd="0" presId="urn:microsoft.com/office/officeart/2005/8/layout/target3"/>
    <dgm:cxn modelId="{ADE4FA91-DBEC-431F-9BBD-F87FA7CEBCBD}" srcId="{19E62FF7-D51E-4002-97EB-6A958E7A9CEA}" destId="{1270798D-B80B-49C1-AB0A-930982288569}" srcOrd="3" destOrd="0" parTransId="{186184AF-58D9-4622-8754-601AED4EC68F}" sibTransId="{E524D8AA-5682-4A34-A413-F1DA4662E537}"/>
    <dgm:cxn modelId="{16DD7D08-DDB4-1A48-9BDE-8F230B3B38E5}" type="presOf" srcId="{1270798D-B80B-49C1-AB0A-930982288569}" destId="{CBBD0B1A-4BEA-423B-8EF2-E8BFD6C77D07}" srcOrd="0" destOrd="0" presId="urn:microsoft.com/office/officeart/2005/8/layout/target3"/>
    <dgm:cxn modelId="{C2B7BC1D-8E25-4EF9-9DBA-C07138966671}" srcId="{19E62FF7-D51E-4002-97EB-6A958E7A9CEA}" destId="{CF6F42DE-7D44-4046-A505-10C96861A248}" srcOrd="2" destOrd="0" parTransId="{C68D5D7A-52B0-4107-8235-BD430D999876}" sibTransId="{494C5AB9-B1E5-49B8-A427-A82C8BB3976D}"/>
    <dgm:cxn modelId="{39BA7649-30C7-F74B-B382-8F4041287DBC}" type="presOf" srcId="{912C7610-AB5F-47FC-81C4-AC1F89EE7477}" destId="{DB4886D3-8742-4D37-8785-56202A809785}" srcOrd="1" destOrd="0" presId="urn:microsoft.com/office/officeart/2005/8/layout/target3"/>
    <dgm:cxn modelId="{D0D4D7FF-6E50-5248-8D46-45F945771778}" type="presOf" srcId="{334E013A-21D5-4A87-9DEC-E93676141D38}" destId="{BAF6288C-0210-4421-B1AF-98E6CB3354CB}" srcOrd="0" destOrd="0" presId="urn:microsoft.com/office/officeart/2005/8/layout/target3"/>
    <dgm:cxn modelId="{71E55330-1DBC-5A44-BE98-8F2ED57DE81A}" type="presParOf" srcId="{2FCF4DB3-B73C-47BA-B2A2-EEFB1280063E}" destId="{1139B9E5-4B76-44B6-8A00-BAD64BA5DE72}" srcOrd="0" destOrd="0" presId="urn:microsoft.com/office/officeart/2005/8/layout/target3"/>
    <dgm:cxn modelId="{C22CB950-8202-974A-B471-B95F74342D83}" type="presParOf" srcId="{2FCF4DB3-B73C-47BA-B2A2-EEFB1280063E}" destId="{D5772DA5-CD6F-48E6-BE33-7845633D404E}" srcOrd="1" destOrd="0" presId="urn:microsoft.com/office/officeart/2005/8/layout/target3"/>
    <dgm:cxn modelId="{3144176D-0B66-3043-8356-98EF3A246278}" type="presParOf" srcId="{2FCF4DB3-B73C-47BA-B2A2-EEFB1280063E}" destId="{BAF6288C-0210-4421-B1AF-98E6CB3354CB}" srcOrd="2" destOrd="0" presId="urn:microsoft.com/office/officeart/2005/8/layout/target3"/>
    <dgm:cxn modelId="{43CFE969-94FD-CD4B-BEA5-533CC9741093}" type="presParOf" srcId="{2FCF4DB3-B73C-47BA-B2A2-EEFB1280063E}" destId="{C9CC6371-A19A-48CB-909B-E3967360CFBF}" srcOrd="3" destOrd="0" presId="urn:microsoft.com/office/officeart/2005/8/layout/target3"/>
    <dgm:cxn modelId="{0B16E7F1-6EDB-9042-A11F-5495451BFDAC}" type="presParOf" srcId="{2FCF4DB3-B73C-47BA-B2A2-EEFB1280063E}" destId="{6273DE14-2A2F-4A5D-BD93-4A9D135B3735}" srcOrd="4" destOrd="0" presId="urn:microsoft.com/office/officeart/2005/8/layout/target3"/>
    <dgm:cxn modelId="{FDB2FCE6-2B48-D441-BDB0-B565C9369231}" type="presParOf" srcId="{2FCF4DB3-B73C-47BA-B2A2-EEFB1280063E}" destId="{C348F834-5EC0-4001-95E1-7573A3B7D1B9}" srcOrd="5" destOrd="0" presId="urn:microsoft.com/office/officeart/2005/8/layout/target3"/>
    <dgm:cxn modelId="{AC1C226A-18D5-8C4C-84B3-01226C374D7A}" type="presParOf" srcId="{2FCF4DB3-B73C-47BA-B2A2-EEFB1280063E}" destId="{939496F6-6A55-41CA-BE50-06F12C6DD1F1}" srcOrd="6" destOrd="0" presId="urn:microsoft.com/office/officeart/2005/8/layout/target3"/>
    <dgm:cxn modelId="{D03A6272-C029-5041-BD5E-07EA9BCC0062}" type="presParOf" srcId="{2FCF4DB3-B73C-47BA-B2A2-EEFB1280063E}" destId="{5E382969-2E1D-47E2-B9FB-CB4DF0F215AE}" srcOrd="7" destOrd="0" presId="urn:microsoft.com/office/officeart/2005/8/layout/target3"/>
    <dgm:cxn modelId="{4A2196CA-2561-804A-9ACE-7953400DD7B4}" type="presParOf" srcId="{2FCF4DB3-B73C-47BA-B2A2-EEFB1280063E}" destId="{F43CCBF4-F59C-4623-AE7E-53CA3D594A9F}" srcOrd="8" destOrd="0" presId="urn:microsoft.com/office/officeart/2005/8/layout/target3"/>
    <dgm:cxn modelId="{21DE62B8-5FC8-B74F-A054-F8532C34BE48}" type="presParOf" srcId="{2FCF4DB3-B73C-47BA-B2A2-EEFB1280063E}" destId="{8E1DEDA8-640F-43ED-B081-E599C7D5C7DF}" srcOrd="9" destOrd="0" presId="urn:microsoft.com/office/officeart/2005/8/layout/target3"/>
    <dgm:cxn modelId="{A00C955C-E785-BB42-9751-B9D291276ADE}" type="presParOf" srcId="{2FCF4DB3-B73C-47BA-B2A2-EEFB1280063E}" destId="{D70463CC-3661-4352-A24F-F796A9BE3E6A}" srcOrd="10" destOrd="0" presId="urn:microsoft.com/office/officeart/2005/8/layout/target3"/>
    <dgm:cxn modelId="{DC72178F-C7E0-F34E-8C34-50CE751E5C63}" type="presParOf" srcId="{2FCF4DB3-B73C-47BA-B2A2-EEFB1280063E}" destId="{CBBD0B1A-4BEA-423B-8EF2-E8BFD6C77D07}" srcOrd="11" destOrd="0" presId="urn:microsoft.com/office/officeart/2005/8/layout/target3"/>
    <dgm:cxn modelId="{D1552489-CEF2-A34C-834A-B2933E6007FA}" type="presParOf" srcId="{2FCF4DB3-B73C-47BA-B2A2-EEFB1280063E}" destId="{29760815-4F11-4CED-8BBB-343A75AB21CC}" srcOrd="12" destOrd="0" presId="urn:microsoft.com/office/officeart/2005/8/layout/target3"/>
    <dgm:cxn modelId="{1D745F45-D72F-5742-B2D6-9D301CFA6C14}" type="presParOf" srcId="{2FCF4DB3-B73C-47BA-B2A2-EEFB1280063E}" destId="{646C1E26-8EA7-44C5-AEDC-A27D7F52EAA7}" srcOrd="13" destOrd="0" presId="urn:microsoft.com/office/officeart/2005/8/layout/target3"/>
    <dgm:cxn modelId="{B198891D-DA9A-944E-93E3-A0691CCBC49A}" type="presParOf" srcId="{2FCF4DB3-B73C-47BA-B2A2-EEFB1280063E}" destId="{6A2C94E9-08F9-48F7-8773-ED3C344AE515}" srcOrd="14" destOrd="0" presId="urn:microsoft.com/office/officeart/2005/8/layout/target3"/>
    <dgm:cxn modelId="{7C16430C-CF90-BD4F-ACB8-47F9D01B8C99}" type="presParOf" srcId="{2FCF4DB3-B73C-47BA-B2A2-EEFB1280063E}" destId="{D3F6424C-B2C3-411D-8B96-013637F24F41}" srcOrd="15" destOrd="0" presId="urn:microsoft.com/office/officeart/2005/8/layout/target3"/>
    <dgm:cxn modelId="{EF6CCF36-247B-8441-B4D7-8786AA4CDD29}" type="presParOf" srcId="{2FCF4DB3-B73C-47BA-B2A2-EEFB1280063E}" destId="{973F641B-1AB7-4EA9-BF70-2D45DACF9F6A}" srcOrd="16" destOrd="0" presId="urn:microsoft.com/office/officeart/2005/8/layout/target3"/>
    <dgm:cxn modelId="{2BB9633F-5467-2C4A-AD13-24ABC3F2A457}" type="presParOf" srcId="{2FCF4DB3-B73C-47BA-B2A2-EEFB1280063E}" destId="{B345E87D-8695-4D17-B1AB-A4AD87DE24AD}" srcOrd="17" destOrd="0" presId="urn:microsoft.com/office/officeart/2005/8/layout/target3"/>
    <dgm:cxn modelId="{82870173-40E4-984E-A629-FBB5FD729C21}" type="presParOf" srcId="{2FCF4DB3-B73C-47BA-B2A2-EEFB1280063E}" destId="{1FA67272-D0BE-4BA2-B9FB-1B6D2499D82B}" srcOrd="18" destOrd="0" presId="urn:microsoft.com/office/officeart/2005/8/layout/target3"/>
    <dgm:cxn modelId="{AEAB8C6D-F6D3-1D41-B3F8-4F8F4875B323}" type="presParOf" srcId="{2FCF4DB3-B73C-47BA-B2A2-EEFB1280063E}" destId="{DB4886D3-8742-4D37-8785-56202A809785}" srcOrd="19" destOrd="0" presId="urn:microsoft.com/office/officeart/2005/8/layout/targe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A91FBC7-E9DA-4A1D-9C2B-BF904289EF3A}" type="doc">
      <dgm:prSet loTypeId="urn:microsoft.com/office/officeart/2005/8/layout/matrix3" loCatId="matrix" qsTypeId="urn:microsoft.com/office/officeart/2005/8/quickstyle/3d2" qsCatId="3D" csTypeId="urn:microsoft.com/office/officeart/2005/8/colors/colorful4" csCatId="colorful" phldr="1"/>
      <dgm:spPr/>
      <dgm:t>
        <a:bodyPr/>
        <a:lstStyle/>
        <a:p>
          <a:endParaRPr lang="en-US"/>
        </a:p>
      </dgm:t>
    </dgm:pt>
    <dgm:pt modelId="{500D87F0-2C7C-44E9-A460-5DAF47A67BD1}">
      <dgm:prSet/>
      <dgm:spPr/>
      <dgm:t>
        <a:bodyPr/>
        <a:lstStyle/>
        <a:p>
          <a:pPr rtl="0"/>
          <a:r>
            <a:rPr lang="en-US" dirty="0" smtClean="0"/>
            <a:t>1805 Trouble With The Shakers Movement, </a:t>
          </a:r>
          <a:r>
            <a:rPr lang="en-US" dirty="0" err="1" smtClean="0"/>
            <a:t>McNemar</a:t>
          </a:r>
          <a:r>
            <a:rPr lang="en-US" dirty="0" smtClean="0"/>
            <a:t> &amp; </a:t>
          </a:r>
          <a:r>
            <a:rPr lang="en-US" dirty="0" err="1" smtClean="0"/>
            <a:t>Dunlavy</a:t>
          </a:r>
          <a:r>
            <a:rPr lang="en-US" dirty="0" smtClean="0"/>
            <a:t> Defect</a:t>
          </a:r>
          <a:endParaRPr lang="en-US" dirty="0"/>
        </a:p>
      </dgm:t>
    </dgm:pt>
    <dgm:pt modelId="{42F31B43-B90C-4BB5-BAEB-50E4FC19A178}" type="parTrans" cxnId="{0604A7DC-34C0-4CA4-B0B1-FEF5A7F07524}">
      <dgm:prSet/>
      <dgm:spPr/>
      <dgm:t>
        <a:bodyPr/>
        <a:lstStyle/>
        <a:p>
          <a:endParaRPr lang="en-US"/>
        </a:p>
      </dgm:t>
    </dgm:pt>
    <dgm:pt modelId="{D4B96792-1526-44A8-99F1-8F39DB2FBA97}" type="sibTrans" cxnId="{0604A7DC-34C0-4CA4-B0B1-FEF5A7F07524}">
      <dgm:prSet/>
      <dgm:spPr/>
      <dgm:t>
        <a:bodyPr/>
        <a:lstStyle/>
        <a:p>
          <a:endParaRPr lang="en-US"/>
        </a:p>
      </dgm:t>
    </dgm:pt>
    <dgm:pt modelId="{E0B29FE0-42D0-425E-A8A6-FA225089C865}">
      <dgm:prSet/>
      <dgm:spPr/>
      <dgm:t>
        <a:bodyPr/>
        <a:lstStyle/>
        <a:p>
          <a:pPr rtl="0"/>
          <a:r>
            <a:rPr lang="en-US" dirty="0" smtClean="0"/>
            <a:t>Thompson &amp; Marshall Return To Presbyterianism</a:t>
          </a:r>
          <a:endParaRPr lang="en-US" dirty="0"/>
        </a:p>
      </dgm:t>
    </dgm:pt>
    <dgm:pt modelId="{E318D457-AD18-49FB-9E6C-A2788FAECE34}" type="parTrans" cxnId="{5B2C5AB3-4A24-43C5-A236-390C59BB4E59}">
      <dgm:prSet/>
      <dgm:spPr/>
      <dgm:t>
        <a:bodyPr/>
        <a:lstStyle/>
        <a:p>
          <a:endParaRPr lang="en-US"/>
        </a:p>
      </dgm:t>
    </dgm:pt>
    <dgm:pt modelId="{21D27368-C1B6-44D7-8554-8AD2A21046D3}" type="sibTrans" cxnId="{5B2C5AB3-4A24-43C5-A236-390C59BB4E59}">
      <dgm:prSet/>
      <dgm:spPr/>
      <dgm:t>
        <a:bodyPr/>
        <a:lstStyle/>
        <a:p>
          <a:endParaRPr lang="en-US"/>
        </a:p>
      </dgm:t>
    </dgm:pt>
    <dgm:pt modelId="{0856D5DC-A66F-489C-9E46-F196B811E759}">
      <dgm:prSet/>
      <dgm:spPr/>
      <dgm:t>
        <a:bodyPr/>
        <a:lstStyle/>
        <a:p>
          <a:pPr rtl="0"/>
          <a:r>
            <a:rPr lang="en-US" dirty="0" smtClean="0"/>
            <a:t>His 1</a:t>
          </a:r>
          <a:r>
            <a:rPr lang="en-US" baseline="30000" dirty="0" smtClean="0"/>
            <a:t>st</a:t>
          </a:r>
          <a:r>
            <a:rPr lang="en-US" dirty="0" smtClean="0"/>
            <a:t> wife, Eliza Passes Away</a:t>
          </a:r>
          <a:endParaRPr lang="en-US" dirty="0"/>
        </a:p>
      </dgm:t>
    </dgm:pt>
    <dgm:pt modelId="{7171ACF7-2D85-4272-9C41-C1FD44A54998}" type="parTrans" cxnId="{D57FB5DE-2297-4085-A5ED-6B7536930CA6}">
      <dgm:prSet/>
      <dgm:spPr/>
      <dgm:t>
        <a:bodyPr/>
        <a:lstStyle/>
        <a:p>
          <a:endParaRPr lang="en-US"/>
        </a:p>
      </dgm:t>
    </dgm:pt>
    <dgm:pt modelId="{465B2860-D8F5-438D-B087-EC9F3A2F6EE3}" type="sibTrans" cxnId="{D57FB5DE-2297-4085-A5ED-6B7536930CA6}">
      <dgm:prSet/>
      <dgm:spPr/>
      <dgm:t>
        <a:bodyPr/>
        <a:lstStyle/>
        <a:p>
          <a:endParaRPr lang="en-US"/>
        </a:p>
      </dgm:t>
    </dgm:pt>
    <dgm:pt modelId="{44EDD68A-6557-4A07-BD94-2F871BA3E744}">
      <dgm:prSet/>
      <dgm:spPr/>
      <dgm:t>
        <a:bodyPr/>
        <a:lstStyle/>
        <a:p>
          <a:pPr rtl="0"/>
          <a:r>
            <a:rPr lang="en-US" dirty="0" smtClean="0">
              <a:effectLst>
                <a:outerShdw blurRad="38100" dist="38100" dir="2700000" algn="tl">
                  <a:srgbClr val="000000">
                    <a:alpha val="43137"/>
                  </a:srgbClr>
                </a:outerShdw>
              </a:effectLst>
            </a:rPr>
            <a:t>Even With Setbacks, The Movement Grows Rapidly</a:t>
          </a:r>
          <a:endParaRPr lang="en-US" dirty="0">
            <a:effectLst>
              <a:outerShdw blurRad="38100" dist="38100" dir="2700000" algn="tl">
                <a:srgbClr val="000000">
                  <a:alpha val="43137"/>
                </a:srgbClr>
              </a:outerShdw>
            </a:effectLst>
          </a:endParaRPr>
        </a:p>
      </dgm:t>
    </dgm:pt>
    <dgm:pt modelId="{B6E534AB-E893-435B-B14D-D7EC5F97930E}" type="parTrans" cxnId="{1A78D115-6B6F-48C8-B867-49109E71F9DF}">
      <dgm:prSet/>
      <dgm:spPr/>
      <dgm:t>
        <a:bodyPr/>
        <a:lstStyle/>
        <a:p>
          <a:endParaRPr lang="en-US"/>
        </a:p>
      </dgm:t>
    </dgm:pt>
    <dgm:pt modelId="{8CDDA6B1-4B00-41FD-951F-F198ADA0A66A}" type="sibTrans" cxnId="{1A78D115-6B6F-48C8-B867-49109E71F9DF}">
      <dgm:prSet/>
      <dgm:spPr/>
      <dgm:t>
        <a:bodyPr/>
        <a:lstStyle/>
        <a:p>
          <a:endParaRPr lang="en-US"/>
        </a:p>
      </dgm:t>
    </dgm:pt>
    <dgm:pt modelId="{A301F706-BA35-4B2B-9546-25F1CDB0FFC1}" type="pres">
      <dgm:prSet presAssocID="{5A91FBC7-E9DA-4A1D-9C2B-BF904289EF3A}" presName="matrix" presStyleCnt="0">
        <dgm:presLayoutVars>
          <dgm:chMax val="1"/>
          <dgm:dir/>
          <dgm:resizeHandles val="exact"/>
        </dgm:presLayoutVars>
      </dgm:prSet>
      <dgm:spPr/>
      <dgm:t>
        <a:bodyPr/>
        <a:lstStyle/>
        <a:p>
          <a:endParaRPr lang="en-US"/>
        </a:p>
      </dgm:t>
    </dgm:pt>
    <dgm:pt modelId="{6965B3C3-0C88-4B5F-BF81-C5335B13FECF}" type="pres">
      <dgm:prSet presAssocID="{5A91FBC7-E9DA-4A1D-9C2B-BF904289EF3A}" presName="diamond" presStyleLbl="bgShp" presStyleIdx="0" presStyleCnt="1"/>
      <dgm:spPr/>
    </dgm:pt>
    <dgm:pt modelId="{9F3B0CE5-7DCB-4AF5-A28C-510F9D0A243B}" type="pres">
      <dgm:prSet presAssocID="{5A91FBC7-E9DA-4A1D-9C2B-BF904289EF3A}" presName="quad1" presStyleLbl="node1" presStyleIdx="0" presStyleCnt="4">
        <dgm:presLayoutVars>
          <dgm:chMax val="0"/>
          <dgm:chPref val="0"/>
          <dgm:bulletEnabled val="1"/>
        </dgm:presLayoutVars>
      </dgm:prSet>
      <dgm:spPr/>
      <dgm:t>
        <a:bodyPr/>
        <a:lstStyle/>
        <a:p>
          <a:endParaRPr lang="en-US"/>
        </a:p>
      </dgm:t>
    </dgm:pt>
    <dgm:pt modelId="{78D3611B-691D-4EA3-AF1D-262B0879A859}" type="pres">
      <dgm:prSet presAssocID="{5A91FBC7-E9DA-4A1D-9C2B-BF904289EF3A}" presName="quad2" presStyleLbl="node1" presStyleIdx="1" presStyleCnt="4">
        <dgm:presLayoutVars>
          <dgm:chMax val="0"/>
          <dgm:chPref val="0"/>
          <dgm:bulletEnabled val="1"/>
        </dgm:presLayoutVars>
      </dgm:prSet>
      <dgm:spPr/>
      <dgm:t>
        <a:bodyPr/>
        <a:lstStyle/>
        <a:p>
          <a:endParaRPr lang="en-US"/>
        </a:p>
      </dgm:t>
    </dgm:pt>
    <dgm:pt modelId="{DCDA3EE6-505A-416A-8B19-0DA759269BD6}" type="pres">
      <dgm:prSet presAssocID="{5A91FBC7-E9DA-4A1D-9C2B-BF904289EF3A}" presName="quad3" presStyleLbl="node1" presStyleIdx="2" presStyleCnt="4">
        <dgm:presLayoutVars>
          <dgm:chMax val="0"/>
          <dgm:chPref val="0"/>
          <dgm:bulletEnabled val="1"/>
        </dgm:presLayoutVars>
      </dgm:prSet>
      <dgm:spPr/>
      <dgm:t>
        <a:bodyPr/>
        <a:lstStyle/>
        <a:p>
          <a:endParaRPr lang="en-US"/>
        </a:p>
      </dgm:t>
    </dgm:pt>
    <dgm:pt modelId="{379D66BF-5B03-418F-A23F-57100B77C8EE}" type="pres">
      <dgm:prSet presAssocID="{5A91FBC7-E9DA-4A1D-9C2B-BF904289EF3A}" presName="quad4" presStyleLbl="node1" presStyleIdx="3" presStyleCnt="4">
        <dgm:presLayoutVars>
          <dgm:chMax val="0"/>
          <dgm:chPref val="0"/>
          <dgm:bulletEnabled val="1"/>
        </dgm:presLayoutVars>
      </dgm:prSet>
      <dgm:spPr/>
      <dgm:t>
        <a:bodyPr/>
        <a:lstStyle/>
        <a:p>
          <a:endParaRPr lang="en-US"/>
        </a:p>
      </dgm:t>
    </dgm:pt>
  </dgm:ptLst>
  <dgm:cxnLst>
    <dgm:cxn modelId="{3C00AD9F-B64A-254A-BFD1-77D90AB384CA}" type="presOf" srcId="{E0B29FE0-42D0-425E-A8A6-FA225089C865}" destId="{78D3611B-691D-4EA3-AF1D-262B0879A859}" srcOrd="0" destOrd="0" presId="urn:microsoft.com/office/officeart/2005/8/layout/matrix3"/>
    <dgm:cxn modelId="{CDB6D1C5-3E01-354F-B343-CE6C11252D4E}" type="presOf" srcId="{44EDD68A-6557-4A07-BD94-2F871BA3E744}" destId="{379D66BF-5B03-418F-A23F-57100B77C8EE}" srcOrd="0" destOrd="0" presId="urn:microsoft.com/office/officeart/2005/8/layout/matrix3"/>
    <dgm:cxn modelId="{1A78D115-6B6F-48C8-B867-49109E71F9DF}" srcId="{5A91FBC7-E9DA-4A1D-9C2B-BF904289EF3A}" destId="{44EDD68A-6557-4A07-BD94-2F871BA3E744}" srcOrd="3" destOrd="0" parTransId="{B6E534AB-E893-435B-B14D-D7EC5F97930E}" sibTransId="{8CDDA6B1-4B00-41FD-951F-F198ADA0A66A}"/>
    <dgm:cxn modelId="{C1FA8375-6CD4-8448-9572-B5269750E633}" type="presOf" srcId="{0856D5DC-A66F-489C-9E46-F196B811E759}" destId="{DCDA3EE6-505A-416A-8B19-0DA759269BD6}" srcOrd="0" destOrd="0" presId="urn:microsoft.com/office/officeart/2005/8/layout/matrix3"/>
    <dgm:cxn modelId="{F3C441A6-0AE4-E54B-BA06-047C2A7E6F90}" type="presOf" srcId="{500D87F0-2C7C-44E9-A460-5DAF47A67BD1}" destId="{9F3B0CE5-7DCB-4AF5-A28C-510F9D0A243B}" srcOrd="0" destOrd="0" presId="urn:microsoft.com/office/officeart/2005/8/layout/matrix3"/>
    <dgm:cxn modelId="{5B2C5AB3-4A24-43C5-A236-390C59BB4E59}" srcId="{5A91FBC7-E9DA-4A1D-9C2B-BF904289EF3A}" destId="{E0B29FE0-42D0-425E-A8A6-FA225089C865}" srcOrd="1" destOrd="0" parTransId="{E318D457-AD18-49FB-9E6C-A2788FAECE34}" sibTransId="{21D27368-C1B6-44D7-8554-8AD2A21046D3}"/>
    <dgm:cxn modelId="{0604A7DC-34C0-4CA4-B0B1-FEF5A7F07524}" srcId="{5A91FBC7-E9DA-4A1D-9C2B-BF904289EF3A}" destId="{500D87F0-2C7C-44E9-A460-5DAF47A67BD1}" srcOrd="0" destOrd="0" parTransId="{42F31B43-B90C-4BB5-BAEB-50E4FC19A178}" sibTransId="{D4B96792-1526-44A8-99F1-8F39DB2FBA97}"/>
    <dgm:cxn modelId="{942C8E5F-2839-BF4E-9B58-3239C9966C1E}" type="presOf" srcId="{5A91FBC7-E9DA-4A1D-9C2B-BF904289EF3A}" destId="{A301F706-BA35-4B2B-9546-25F1CDB0FFC1}" srcOrd="0" destOrd="0" presId="urn:microsoft.com/office/officeart/2005/8/layout/matrix3"/>
    <dgm:cxn modelId="{D57FB5DE-2297-4085-A5ED-6B7536930CA6}" srcId="{5A91FBC7-E9DA-4A1D-9C2B-BF904289EF3A}" destId="{0856D5DC-A66F-489C-9E46-F196B811E759}" srcOrd="2" destOrd="0" parTransId="{7171ACF7-2D85-4272-9C41-C1FD44A54998}" sibTransId="{465B2860-D8F5-438D-B087-EC9F3A2F6EE3}"/>
    <dgm:cxn modelId="{69CC5282-9707-794D-997A-46A38719C840}" type="presParOf" srcId="{A301F706-BA35-4B2B-9546-25F1CDB0FFC1}" destId="{6965B3C3-0C88-4B5F-BF81-C5335B13FECF}" srcOrd="0" destOrd="0" presId="urn:microsoft.com/office/officeart/2005/8/layout/matrix3"/>
    <dgm:cxn modelId="{2A295386-2273-1747-A348-74CC3351EE51}" type="presParOf" srcId="{A301F706-BA35-4B2B-9546-25F1CDB0FFC1}" destId="{9F3B0CE5-7DCB-4AF5-A28C-510F9D0A243B}" srcOrd="1" destOrd="0" presId="urn:microsoft.com/office/officeart/2005/8/layout/matrix3"/>
    <dgm:cxn modelId="{5846F5AA-904F-0C42-845D-6C8F1313FB1F}" type="presParOf" srcId="{A301F706-BA35-4B2B-9546-25F1CDB0FFC1}" destId="{78D3611B-691D-4EA3-AF1D-262B0879A859}" srcOrd="2" destOrd="0" presId="urn:microsoft.com/office/officeart/2005/8/layout/matrix3"/>
    <dgm:cxn modelId="{FBC8D177-3A0A-7446-B2B3-756E103A15A5}" type="presParOf" srcId="{A301F706-BA35-4B2B-9546-25F1CDB0FFC1}" destId="{DCDA3EE6-505A-416A-8B19-0DA759269BD6}" srcOrd="3" destOrd="0" presId="urn:microsoft.com/office/officeart/2005/8/layout/matrix3"/>
    <dgm:cxn modelId="{F1644D8A-8BEA-9C4F-8DBC-45B2FB87C6F2}" type="presParOf" srcId="{A301F706-BA35-4B2B-9546-25F1CDB0FFC1}" destId="{379D66BF-5B03-418F-A23F-57100B77C8EE}"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A3D5A02-51BE-4CED-BB9D-DE67FE8A8DCF}" type="doc">
      <dgm:prSet loTypeId="urn:microsoft.com/office/officeart/2005/8/layout/hProcess9" loCatId="process" qsTypeId="urn:microsoft.com/office/officeart/2005/8/quickstyle/simple1" qsCatId="simple" csTypeId="urn:microsoft.com/office/officeart/2005/8/colors/accent4_1" csCatId="accent4"/>
      <dgm:spPr/>
      <dgm:t>
        <a:bodyPr/>
        <a:lstStyle/>
        <a:p>
          <a:endParaRPr lang="en-US"/>
        </a:p>
      </dgm:t>
    </dgm:pt>
    <dgm:pt modelId="{D051C156-B1FD-484F-858D-59BEE2CA5429}">
      <dgm:prSet/>
      <dgm:spPr/>
      <dgm:t>
        <a:bodyPr/>
        <a:lstStyle/>
        <a:p>
          <a:pPr rtl="0"/>
          <a:r>
            <a:rPr lang="en-US" dirty="0" smtClean="0"/>
            <a:t>1823, July 4, A.C. Begins Publishing A Monthly Journal Called</a:t>
          </a:r>
          <a:br>
            <a:rPr lang="en-US" dirty="0" smtClean="0"/>
          </a:br>
          <a:r>
            <a:rPr lang="en-US" dirty="0" smtClean="0"/>
            <a:t>The Christian Baptist</a:t>
          </a:r>
          <a:endParaRPr lang="en-US" dirty="0"/>
        </a:p>
      </dgm:t>
    </dgm:pt>
    <dgm:pt modelId="{51974B7D-7AC7-4F61-91C0-04777F576AB9}" type="parTrans" cxnId="{C079985D-AEDB-4429-8430-3DE0BAF16142}">
      <dgm:prSet/>
      <dgm:spPr/>
      <dgm:t>
        <a:bodyPr/>
        <a:lstStyle/>
        <a:p>
          <a:endParaRPr lang="en-US"/>
        </a:p>
      </dgm:t>
    </dgm:pt>
    <dgm:pt modelId="{E1DD232A-C5E2-4A83-B7AE-89EFCA3794C0}" type="sibTrans" cxnId="{C079985D-AEDB-4429-8430-3DE0BAF16142}">
      <dgm:prSet/>
      <dgm:spPr/>
      <dgm:t>
        <a:bodyPr/>
        <a:lstStyle/>
        <a:p>
          <a:endParaRPr lang="en-US"/>
        </a:p>
      </dgm:t>
    </dgm:pt>
    <dgm:pt modelId="{4A1C2DB1-6994-4246-A5F2-50811E8C863B}" type="pres">
      <dgm:prSet presAssocID="{DA3D5A02-51BE-4CED-BB9D-DE67FE8A8DCF}" presName="CompostProcess" presStyleCnt="0">
        <dgm:presLayoutVars>
          <dgm:dir/>
          <dgm:resizeHandles val="exact"/>
        </dgm:presLayoutVars>
      </dgm:prSet>
      <dgm:spPr/>
      <dgm:t>
        <a:bodyPr/>
        <a:lstStyle/>
        <a:p>
          <a:endParaRPr lang="en-US"/>
        </a:p>
      </dgm:t>
    </dgm:pt>
    <dgm:pt modelId="{E43EFF39-095C-40E1-9F67-676E467BBA02}" type="pres">
      <dgm:prSet presAssocID="{DA3D5A02-51BE-4CED-BB9D-DE67FE8A8DCF}" presName="arrow" presStyleLbl="bgShp" presStyleIdx="0" presStyleCnt="1"/>
      <dgm:spPr/>
    </dgm:pt>
    <dgm:pt modelId="{E42B98E0-3936-417F-BB38-A53F1AC208C2}" type="pres">
      <dgm:prSet presAssocID="{DA3D5A02-51BE-4CED-BB9D-DE67FE8A8DCF}" presName="linearProcess" presStyleCnt="0"/>
      <dgm:spPr/>
    </dgm:pt>
    <dgm:pt modelId="{5E9DA6AB-1B2E-450D-8DD3-1AC3257C6E1E}" type="pres">
      <dgm:prSet presAssocID="{D051C156-B1FD-484F-858D-59BEE2CA5429}" presName="textNode" presStyleLbl="node1" presStyleIdx="0" presStyleCnt="1">
        <dgm:presLayoutVars>
          <dgm:bulletEnabled val="1"/>
        </dgm:presLayoutVars>
      </dgm:prSet>
      <dgm:spPr/>
      <dgm:t>
        <a:bodyPr/>
        <a:lstStyle/>
        <a:p>
          <a:endParaRPr lang="en-US"/>
        </a:p>
      </dgm:t>
    </dgm:pt>
  </dgm:ptLst>
  <dgm:cxnLst>
    <dgm:cxn modelId="{C079985D-AEDB-4429-8430-3DE0BAF16142}" srcId="{DA3D5A02-51BE-4CED-BB9D-DE67FE8A8DCF}" destId="{D051C156-B1FD-484F-858D-59BEE2CA5429}" srcOrd="0" destOrd="0" parTransId="{51974B7D-7AC7-4F61-91C0-04777F576AB9}" sibTransId="{E1DD232A-C5E2-4A83-B7AE-89EFCA3794C0}"/>
    <dgm:cxn modelId="{4730BBC8-4FC4-534C-82C6-F03C6122885A}" type="presOf" srcId="{D051C156-B1FD-484F-858D-59BEE2CA5429}" destId="{5E9DA6AB-1B2E-450D-8DD3-1AC3257C6E1E}" srcOrd="0" destOrd="0" presId="urn:microsoft.com/office/officeart/2005/8/layout/hProcess9"/>
    <dgm:cxn modelId="{2162F792-45F8-7749-8B43-F9303D100269}" type="presOf" srcId="{DA3D5A02-51BE-4CED-BB9D-DE67FE8A8DCF}" destId="{4A1C2DB1-6994-4246-A5F2-50811E8C863B}" srcOrd="0" destOrd="0" presId="urn:microsoft.com/office/officeart/2005/8/layout/hProcess9"/>
    <dgm:cxn modelId="{98443AF3-F927-C24C-9132-0DD8E6CCFEA8}" type="presParOf" srcId="{4A1C2DB1-6994-4246-A5F2-50811E8C863B}" destId="{E43EFF39-095C-40E1-9F67-676E467BBA02}" srcOrd="0" destOrd="0" presId="urn:microsoft.com/office/officeart/2005/8/layout/hProcess9"/>
    <dgm:cxn modelId="{051E32CD-1626-A94C-BE6F-D1C8139420CD}" type="presParOf" srcId="{4A1C2DB1-6994-4246-A5F2-50811E8C863B}" destId="{E42B98E0-3936-417F-BB38-A53F1AC208C2}" srcOrd="1" destOrd="0" presId="urn:microsoft.com/office/officeart/2005/8/layout/hProcess9"/>
    <dgm:cxn modelId="{12C5C9BE-21AC-8E4A-B1F9-0C9E282D0823}" type="presParOf" srcId="{E42B98E0-3936-417F-BB38-A53F1AC208C2}" destId="{5E9DA6AB-1B2E-450D-8DD3-1AC3257C6E1E}" srcOrd="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0ACE1D0-F484-4FCB-9E2F-94B66E442263}" type="doc">
      <dgm:prSet loTypeId="urn:microsoft.com/office/officeart/2005/8/layout/vList2" loCatId="list" qsTypeId="urn:microsoft.com/office/officeart/2005/8/quickstyle/simple1" qsCatId="simple" csTypeId="urn:microsoft.com/office/officeart/2005/8/colors/colorful4" csCatId="colorful"/>
      <dgm:spPr/>
      <dgm:t>
        <a:bodyPr/>
        <a:lstStyle/>
        <a:p>
          <a:endParaRPr lang="en-US"/>
        </a:p>
      </dgm:t>
    </dgm:pt>
    <dgm:pt modelId="{71D2E190-D853-4B8F-A68D-1C6A69AE99F4}">
      <dgm:prSet/>
      <dgm:spPr/>
      <dgm:t>
        <a:bodyPr/>
        <a:lstStyle/>
        <a:p>
          <a:pPr rtl="0"/>
          <a:r>
            <a:rPr lang="en-US" dirty="0" smtClean="0">
              <a:effectLst>
                <a:outerShdw blurRad="38100" dist="38100" dir="2700000" algn="tl">
                  <a:srgbClr val="000000">
                    <a:alpha val="43137"/>
                  </a:srgbClr>
                </a:outerShdw>
              </a:effectLst>
              <a:latin typeface="Arial" pitchFamily="34" charset="0"/>
              <a:cs typeface="Arial" pitchFamily="34" charset="0"/>
            </a:rPr>
            <a:t>The Christian Messenger Ran From 1826-1844</a:t>
          </a:r>
          <a:endParaRPr lang="en-US" dirty="0">
            <a:effectLst>
              <a:outerShdw blurRad="38100" dist="38100" dir="2700000" algn="tl">
                <a:srgbClr val="000000">
                  <a:alpha val="43137"/>
                </a:srgbClr>
              </a:outerShdw>
            </a:effectLst>
            <a:latin typeface="Arial" pitchFamily="34" charset="0"/>
            <a:cs typeface="Arial" pitchFamily="34" charset="0"/>
          </a:endParaRPr>
        </a:p>
      </dgm:t>
    </dgm:pt>
    <dgm:pt modelId="{C1E1D5AC-52B4-4DBD-B586-C2FF7A91C239}" type="parTrans" cxnId="{4E371D24-5A19-477A-A700-C27A62F46FEE}">
      <dgm:prSet/>
      <dgm:spPr/>
      <dgm:t>
        <a:bodyPr/>
        <a:lstStyle/>
        <a:p>
          <a:endParaRPr lang="en-US"/>
        </a:p>
      </dgm:t>
    </dgm:pt>
    <dgm:pt modelId="{D5C4E923-4CC9-47AC-8372-B0BF327ECD2A}" type="sibTrans" cxnId="{4E371D24-5A19-477A-A700-C27A62F46FEE}">
      <dgm:prSet/>
      <dgm:spPr/>
      <dgm:t>
        <a:bodyPr/>
        <a:lstStyle/>
        <a:p>
          <a:endParaRPr lang="en-US"/>
        </a:p>
      </dgm:t>
    </dgm:pt>
    <dgm:pt modelId="{E9D3EC77-C8FD-41A5-8CF2-0E3321431DB2}">
      <dgm:prSet/>
      <dgm:spPr/>
      <dgm:t>
        <a:bodyPr/>
        <a:lstStyle/>
        <a:p>
          <a:pPr rtl="0"/>
          <a:r>
            <a:rPr lang="en-US" dirty="0" smtClean="0">
              <a:effectLst>
                <a:outerShdw blurRad="38100" dist="38100" dir="2700000" algn="tl">
                  <a:srgbClr val="000000">
                    <a:alpha val="43137"/>
                  </a:srgbClr>
                </a:outerShdw>
              </a:effectLst>
              <a:latin typeface="Arial" pitchFamily="34" charset="0"/>
              <a:cs typeface="Arial" pitchFamily="34" charset="0"/>
            </a:rPr>
            <a:t>John T. Johnson Helped Produce It</a:t>
          </a:r>
          <a:endParaRPr lang="en-US" dirty="0">
            <a:effectLst>
              <a:outerShdw blurRad="38100" dist="38100" dir="2700000" algn="tl">
                <a:srgbClr val="000000">
                  <a:alpha val="43137"/>
                </a:srgbClr>
              </a:outerShdw>
            </a:effectLst>
            <a:latin typeface="Arial" pitchFamily="34" charset="0"/>
            <a:cs typeface="Arial" pitchFamily="34" charset="0"/>
          </a:endParaRPr>
        </a:p>
      </dgm:t>
    </dgm:pt>
    <dgm:pt modelId="{19C82CF0-C3CA-4455-8F69-0335E75E888F}" type="parTrans" cxnId="{68BC08E8-D3C2-434B-9815-5F43BD7F73BD}">
      <dgm:prSet/>
      <dgm:spPr/>
      <dgm:t>
        <a:bodyPr/>
        <a:lstStyle/>
        <a:p>
          <a:endParaRPr lang="en-US"/>
        </a:p>
      </dgm:t>
    </dgm:pt>
    <dgm:pt modelId="{7BF19507-1BDE-41C2-89B3-0719096B52E6}" type="sibTrans" cxnId="{68BC08E8-D3C2-434B-9815-5F43BD7F73BD}">
      <dgm:prSet/>
      <dgm:spPr/>
      <dgm:t>
        <a:bodyPr/>
        <a:lstStyle/>
        <a:p>
          <a:endParaRPr lang="en-US"/>
        </a:p>
      </dgm:t>
    </dgm:pt>
    <dgm:pt modelId="{DFDEE946-D9FB-4DB3-A8EE-A73DB2816C6D}">
      <dgm:prSet/>
      <dgm:spPr/>
      <dgm:t>
        <a:bodyPr/>
        <a:lstStyle/>
        <a:p>
          <a:pPr rtl="0"/>
          <a:r>
            <a:rPr lang="en-US" dirty="0" smtClean="0">
              <a:effectLst>
                <a:outerShdw blurRad="38100" dist="38100" dir="2700000" algn="tl">
                  <a:srgbClr val="000000">
                    <a:alpha val="43137"/>
                  </a:srgbClr>
                </a:outerShdw>
              </a:effectLst>
              <a:latin typeface="Arial" pitchFamily="34" charset="0"/>
              <a:cs typeface="Arial" pitchFamily="34" charset="0"/>
            </a:rPr>
            <a:t>Kept The Brotherhood Connected</a:t>
          </a:r>
          <a:endParaRPr lang="en-US" dirty="0">
            <a:effectLst>
              <a:outerShdw blurRad="38100" dist="38100" dir="2700000" algn="tl">
                <a:srgbClr val="000000">
                  <a:alpha val="43137"/>
                </a:srgbClr>
              </a:outerShdw>
            </a:effectLst>
            <a:latin typeface="Arial" pitchFamily="34" charset="0"/>
            <a:cs typeface="Arial" pitchFamily="34" charset="0"/>
          </a:endParaRPr>
        </a:p>
      </dgm:t>
    </dgm:pt>
    <dgm:pt modelId="{FAB5BD55-8622-49FF-A67F-98C44E8F629F}" type="parTrans" cxnId="{0AB21835-0F08-46BD-9EEF-D759E55C3C6B}">
      <dgm:prSet/>
      <dgm:spPr/>
      <dgm:t>
        <a:bodyPr/>
        <a:lstStyle/>
        <a:p>
          <a:endParaRPr lang="en-US"/>
        </a:p>
      </dgm:t>
    </dgm:pt>
    <dgm:pt modelId="{8D3D3C22-2652-4E67-B0EA-A9556FF244ED}" type="sibTrans" cxnId="{0AB21835-0F08-46BD-9EEF-D759E55C3C6B}">
      <dgm:prSet/>
      <dgm:spPr/>
      <dgm:t>
        <a:bodyPr/>
        <a:lstStyle/>
        <a:p>
          <a:endParaRPr lang="en-US"/>
        </a:p>
      </dgm:t>
    </dgm:pt>
    <dgm:pt modelId="{57FF2664-0E46-429B-BD91-4FE79FA8E0B8}" type="pres">
      <dgm:prSet presAssocID="{E0ACE1D0-F484-4FCB-9E2F-94B66E442263}" presName="linear" presStyleCnt="0">
        <dgm:presLayoutVars>
          <dgm:animLvl val="lvl"/>
          <dgm:resizeHandles val="exact"/>
        </dgm:presLayoutVars>
      </dgm:prSet>
      <dgm:spPr/>
      <dgm:t>
        <a:bodyPr/>
        <a:lstStyle/>
        <a:p>
          <a:endParaRPr lang="en-US"/>
        </a:p>
      </dgm:t>
    </dgm:pt>
    <dgm:pt modelId="{4B46E747-163A-4371-8E11-562FF64B3EF7}" type="pres">
      <dgm:prSet presAssocID="{71D2E190-D853-4B8F-A68D-1C6A69AE99F4}" presName="parentText" presStyleLbl="node1" presStyleIdx="0" presStyleCnt="3">
        <dgm:presLayoutVars>
          <dgm:chMax val="0"/>
          <dgm:bulletEnabled val="1"/>
        </dgm:presLayoutVars>
      </dgm:prSet>
      <dgm:spPr/>
      <dgm:t>
        <a:bodyPr/>
        <a:lstStyle/>
        <a:p>
          <a:endParaRPr lang="en-US"/>
        </a:p>
      </dgm:t>
    </dgm:pt>
    <dgm:pt modelId="{A235F2F9-DA85-41C0-BAE2-44CA6BB881DC}" type="pres">
      <dgm:prSet presAssocID="{D5C4E923-4CC9-47AC-8372-B0BF327ECD2A}" presName="spacer" presStyleCnt="0"/>
      <dgm:spPr/>
    </dgm:pt>
    <dgm:pt modelId="{D0ECA745-385B-4F2E-984A-265CB02FAC8C}" type="pres">
      <dgm:prSet presAssocID="{E9D3EC77-C8FD-41A5-8CF2-0E3321431DB2}" presName="parentText" presStyleLbl="node1" presStyleIdx="1" presStyleCnt="3">
        <dgm:presLayoutVars>
          <dgm:chMax val="0"/>
          <dgm:bulletEnabled val="1"/>
        </dgm:presLayoutVars>
      </dgm:prSet>
      <dgm:spPr/>
      <dgm:t>
        <a:bodyPr/>
        <a:lstStyle/>
        <a:p>
          <a:endParaRPr lang="en-US"/>
        </a:p>
      </dgm:t>
    </dgm:pt>
    <dgm:pt modelId="{DF3B1688-C9A2-40E1-A9D2-1FEF88A682BE}" type="pres">
      <dgm:prSet presAssocID="{7BF19507-1BDE-41C2-89B3-0719096B52E6}" presName="spacer" presStyleCnt="0"/>
      <dgm:spPr/>
    </dgm:pt>
    <dgm:pt modelId="{2F8195AB-ED54-42C1-AAAB-CEACA069EFF1}" type="pres">
      <dgm:prSet presAssocID="{DFDEE946-D9FB-4DB3-A8EE-A73DB2816C6D}" presName="parentText" presStyleLbl="node1" presStyleIdx="2" presStyleCnt="3">
        <dgm:presLayoutVars>
          <dgm:chMax val="0"/>
          <dgm:bulletEnabled val="1"/>
        </dgm:presLayoutVars>
      </dgm:prSet>
      <dgm:spPr/>
      <dgm:t>
        <a:bodyPr/>
        <a:lstStyle/>
        <a:p>
          <a:endParaRPr lang="en-US"/>
        </a:p>
      </dgm:t>
    </dgm:pt>
  </dgm:ptLst>
  <dgm:cxnLst>
    <dgm:cxn modelId="{0AB21835-0F08-46BD-9EEF-D759E55C3C6B}" srcId="{E0ACE1D0-F484-4FCB-9E2F-94B66E442263}" destId="{DFDEE946-D9FB-4DB3-A8EE-A73DB2816C6D}" srcOrd="2" destOrd="0" parTransId="{FAB5BD55-8622-49FF-A67F-98C44E8F629F}" sibTransId="{8D3D3C22-2652-4E67-B0EA-A9556FF244ED}"/>
    <dgm:cxn modelId="{68BC08E8-D3C2-434B-9815-5F43BD7F73BD}" srcId="{E0ACE1D0-F484-4FCB-9E2F-94B66E442263}" destId="{E9D3EC77-C8FD-41A5-8CF2-0E3321431DB2}" srcOrd="1" destOrd="0" parTransId="{19C82CF0-C3CA-4455-8F69-0335E75E888F}" sibTransId="{7BF19507-1BDE-41C2-89B3-0719096B52E6}"/>
    <dgm:cxn modelId="{62E13679-69F1-5A49-9D19-4B46C845E270}" type="presOf" srcId="{E0ACE1D0-F484-4FCB-9E2F-94B66E442263}" destId="{57FF2664-0E46-429B-BD91-4FE79FA8E0B8}" srcOrd="0" destOrd="0" presId="urn:microsoft.com/office/officeart/2005/8/layout/vList2"/>
    <dgm:cxn modelId="{4E371D24-5A19-477A-A700-C27A62F46FEE}" srcId="{E0ACE1D0-F484-4FCB-9E2F-94B66E442263}" destId="{71D2E190-D853-4B8F-A68D-1C6A69AE99F4}" srcOrd="0" destOrd="0" parTransId="{C1E1D5AC-52B4-4DBD-B586-C2FF7A91C239}" sibTransId="{D5C4E923-4CC9-47AC-8372-B0BF327ECD2A}"/>
    <dgm:cxn modelId="{230F05F0-30F8-4147-834F-CEC7E7643AC3}" type="presOf" srcId="{E9D3EC77-C8FD-41A5-8CF2-0E3321431DB2}" destId="{D0ECA745-385B-4F2E-984A-265CB02FAC8C}" srcOrd="0" destOrd="0" presId="urn:microsoft.com/office/officeart/2005/8/layout/vList2"/>
    <dgm:cxn modelId="{191156C2-0AC6-5740-9D52-02347254FDC4}" type="presOf" srcId="{71D2E190-D853-4B8F-A68D-1C6A69AE99F4}" destId="{4B46E747-163A-4371-8E11-562FF64B3EF7}" srcOrd="0" destOrd="0" presId="urn:microsoft.com/office/officeart/2005/8/layout/vList2"/>
    <dgm:cxn modelId="{7BA03D4E-6B2F-3B46-A8B0-EAB74C5309F8}" type="presOf" srcId="{DFDEE946-D9FB-4DB3-A8EE-A73DB2816C6D}" destId="{2F8195AB-ED54-42C1-AAAB-CEACA069EFF1}" srcOrd="0" destOrd="0" presId="urn:microsoft.com/office/officeart/2005/8/layout/vList2"/>
    <dgm:cxn modelId="{0BF00B47-AE0D-E948-B6DE-565FB9D221D1}" type="presParOf" srcId="{57FF2664-0E46-429B-BD91-4FE79FA8E0B8}" destId="{4B46E747-163A-4371-8E11-562FF64B3EF7}" srcOrd="0" destOrd="0" presId="urn:microsoft.com/office/officeart/2005/8/layout/vList2"/>
    <dgm:cxn modelId="{F0C0D798-14AC-EB4A-809F-3385AD9A3D46}" type="presParOf" srcId="{57FF2664-0E46-429B-BD91-4FE79FA8E0B8}" destId="{A235F2F9-DA85-41C0-BAE2-44CA6BB881DC}" srcOrd="1" destOrd="0" presId="urn:microsoft.com/office/officeart/2005/8/layout/vList2"/>
    <dgm:cxn modelId="{2457A696-CEB5-954D-9D36-A7F74F12CEDB}" type="presParOf" srcId="{57FF2664-0E46-429B-BD91-4FE79FA8E0B8}" destId="{D0ECA745-385B-4F2E-984A-265CB02FAC8C}" srcOrd="2" destOrd="0" presId="urn:microsoft.com/office/officeart/2005/8/layout/vList2"/>
    <dgm:cxn modelId="{73C759D9-4C5A-DC4C-9EA1-C3DED69A664C}" type="presParOf" srcId="{57FF2664-0E46-429B-BD91-4FE79FA8E0B8}" destId="{DF3B1688-C9A2-40E1-A9D2-1FEF88A682BE}" srcOrd="3" destOrd="0" presId="urn:microsoft.com/office/officeart/2005/8/layout/vList2"/>
    <dgm:cxn modelId="{B0BA593F-722F-6546-B20A-4E261BEFE85B}" type="presParOf" srcId="{57FF2664-0E46-429B-BD91-4FE79FA8E0B8}" destId="{2F8195AB-ED54-42C1-AAAB-CEACA069EFF1}"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11D5CD5-C8E5-427D-9925-C6D1A0B3ADF3}" type="doc">
      <dgm:prSet loTypeId="urn:microsoft.com/office/officeart/2005/8/layout/hProcess9" loCatId="process" qsTypeId="urn:microsoft.com/office/officeart/2005/8/quickstyle/simple1" qsCatId="simple" csTypeId="urn:microsoft.com/office/officeart/2005/8/colors/accent0_3" csCatId="mainScheme" phldr="1"/>
      <dgm:spPr/>
      <dgm:t>
        <a:bodyPr/>
        <a:lstStyle/>
        <a:p>
          <a:endParaRPr lang="en-US"/>
        </a:p>
      </dgm:t>
    </dgm:pt>
    <dgm:pt modelId="{A77251FA-191D-4C74-ACD1-C98C76A9CCD6}">
      <dgm:prSet/>
      <dgm:spPr/>
      <dgm:t>
        <a:bodyPr/>
        <a:lstStyle/>
        <a:p>
          <a:pPr rtl="0"/>
          <a:r>
            <a:rPr lang="en-US" dirty="0" smtClean="0">
              <a:latin typeface="Arial" pitchFamily="34" charset="0"/>
              <a:cs typeface="Arial" pitchFamily="34" charset="0"/>
            </a:rPr>
            <a:t>January 4, Millennial Harbinger Begins</a:t>
          </a:r>
          <a:endParaRPr lang="en-US" dirty="0">
            <a:latin typeface="Arial" pitchFamily="34" charset="0"/>
            <a:cs typeface="Arial" pitchFamily="34" charset="0"/>
          </a:endParaRPr>
        </a:p>
      </dgm:t>
    </dgm:pt>
    <dgm:pt modelId="{FE397241-52CF-4D55-A527-D0C3D34487C0}" type="parTrans" cxnId="{1C41F413-B000-4352-B853-C4AA19401915}">
      <dgm:prSet/>
      <dgm:spPr/>
      <dgm:t>
        <a:bodyPr/>
        <a:lstStyle/>
        <a:p>
          <a:endParaRPr lang="en-US"/>
        </a:p>
      </dgm:t>
    </dgm:pt>
    <dgm:pt modelId="{1E998C74-5E1C-4921-BE7C-505193401000}" type="sibTrans" cxnId="{1C41F413-B000-4352-B853-C4AA19401915}">
      <dgm:prSet/>
      <dgm:spPr/>
      <dgm:t>
        <a:bodyPr/>
        <a:lstStyle/>
        <a:p>
          <a:endParaRPr lang="en-US"/>
        </a:p>
      </dgm:t>
    </dgm:pt>
    <dgm:pt modelId="{579D74A1-C1AB-4C51-9EBE-867DD9FE1411}">
      <dgm:prSet/>
      <dgm:spPr/>
      <dgm:t>
        <a:bodyPr/>
        <a:lstStyle/>
        <a:p>
          <a:pPr rtl="0"/>
          <a:r>
            <a:rPr lang="en-US" dirty="0" smtClean="0">
              <a:latin typeface="Arial" pitchFamily="34" charset="0"/>
              <a:cs typeface="Arial" pitchFamily="34" charset="0"/>
            </a:rPr>
            <a:t>July 5, Last Issue Of The Christian Baptist</a:t>
          </a:r>
          <a:endParaRPr lang="en-US" dirty="0">
            <a:latin typeface="Arial" pitchFamily="34" charset="0"/>
            <a:cs typeface="Arial" pitchFamily="34" charset="0"/>
          </a:endParaRPr>
        </a:p>
      </dgm:t>
    </dgm:pt>
    <dgm:pt modelId="{5A264709-8E55-470D-94F1-BEA042719C4C}" type="parTrans" cxnId="{E861B3B7-8117-4D81-A564-CFAE9DB91B71}">
      <dgm:prSet/>
      <dgm:spPr/>
      <dgm:t>
        <a:bodyPr/>
        <a:lstStyle/>
        <a:p>
          <a:endParaRPr lang="en-US"/>
        </a:p>
      </dgm:t>
    </dgm:pt>
    <dgm:pt modelId="{F77E9090-F7FA-4764-84E4-49B202E23304}" type="sibTrans" cxnId="{E861B3B7-8117-4D81-A564-CFAE9DB91B71}">
      <dgm:prSet/>
      <dgm:spPr/>
      <dgm:t>
        <a:bodyPr/>
        <a:lstStyle/>
        <a:p>
          <a:endParaRPr lang="en-US"/>
        </a:p>
      </dgm:t>
    </dgm:pt>
    <dgm:pt modelId="{562A5E87-CA89-40ED-B8B2-9CE9E989CA51}" type="pres">
      <dgm:prSet presAssocID="{D11D5CD5-C8E5-427D-9925-C6D1A0B3ADF3}" presName="CompostProcess" presStyleCnt="0">
        <dgm:presLayoutVars>
          <dgm:dir/>
          <dgm:resizeHandles val="exact"/>
        </dgm:presLayoutVars>
      </dgm:prSet>
      <dgm:spPr/>
      <dgm:t>
        <a:bodyPr/>
        <a:lstStyle/>
        <a:p>
          <a:endParaRPr lang="en-US"/>
        </a:p>
      </dgm:t>
    </dgm:pt>
    <dgm:pt modelId="{716C931B-9E7A-4977-92C8-764565328267}" type="pres">
      <dgm:prSet presAssocID="{D11D5CD5-C8E5-427D-9925-C6D1A0B3ADF3}" presName="arrow" presStyleLbl="bgShp" presStyleIdx="0" presStyleCnt="1" custAng="10800000"/>
      <dgm:spPr/>
    </dgm:pt>
    <dgm:pt modelId="{600FA0D0-356A-436B-BDC9-37E6CC67717B}" type="pres">
      <dgm:prSet presAssocID="{D11D5CD5-C8E5-427D-9925-C6D1A0B3ADF3}" presName="linearProcess" presStyleCnt="0"/>
      <dgm:spPr/>
    </dgm:pt>
    <dgm:pt modelId="{5FABE064-5118-4DD3-B315-5D5DA6DA0DBC}" type="pres">
      <dgm:prSet presAssocID="{A77251FA-191D-4C74-ACD1-C98C76A9CCD6}" presName="textNode" presStyleLbl="node1" presStyleIdx="0" presStyleCnt="2">
        <dgm:presLayoutVars>
          <dgm:bulletEnabled val="1"/>
        </dgm:presLayoutVars>
      </dgm:prSet>
      <dgm:spPr/>
      <dgm:t>
        <a:bodyPr/>
        <a:lstStyle/>
        <a:p>
          <a:endParaRPr lang="en-US"/>
        </a:p>
      </dgm:t>
    </dgm:pt>
    <dgm:pt modelId="{3198B376-0E6A-46C5-91A0-9DF7D9ED5806}" type="pres">
      <dgm:prSet presAssocID="{1E998C74-5E1C-4921-BE7C-505193401000}" presName="sibTrans" presStyleCnt="0"/>
      <dgm:spPr/>
    </dgm:pt>
    <dgm:pt modelId="{354C1823-26DD-4D9F-A155-FB506AEA8C48}" type="pres">
      <dgm:prSet presAssocID="{579D74A1-C1AB-4C51-9EBE-867DD9FE1411}" presName="textNode" presStyleLbl="node1" presStyleIdx="1" presStyleCnt="2">
        <dgm:presLayoutVars>
          <dgm:bulletEnabled val="1"/>
        </dgm:presLayoutVars>
      </dgm:prSet>
      <dgm:spPr/>
      <dgm:t>
        <a:bodyPr/>
        <a:lstStyle/>
        <a:p>
          <a:endParaRPr lang="en-US"/>
        </a:p>
      </dgm:t>
    </dgm:pt>
  </dgm:ptLst>
  <dgm:cxnLst>
    <dgm:cxn modelId="{1970D005-23BF-B141-82DB-9728459BE07A}" type="presOf" srcId="{A77251FA-191D-4C74-ACD1-C98C76A9CCD6}" destId="{5FABE064-5118-4DD3-B315-5D5DA6DA0DBC}" srcOrd="0" destOrd="0" presId="urn:microsoft.com/office/officeart/2005/8/layout/hProcess9"/>
    <dgm:cxn modelId="{E861B3B7-8117-4D81-A564-CFAE9DB91B71}" srcId="{D11D5CD5-C8E5-427D-9925-C6D1A0B3ADF3}" destId="{579D74A1-C1AB-4C51-9EBE-867DD9FE1411}" srcOrd="1" destOrd="0" parTransId="{5A264709-8E55-470D-94F1-BEA042719C4C}" sibTransId="{F77E9090-F7FA-4764-84E4-49B202E23304}"/>
    <dgm:cxn modelId="{CB0F0E02-5DD2-1E46-894A-812D38719F5D}" type="presOf" srcId="{D11D5CD5-C8E5-427D-9925-C6D1A0B3ADF3}" destId="{562A5E87-CA89-40ED-B8B2-9CE9E989CA51}" srcOrd="0" destOrd="0" presId="urn:microsoft.com/office/officeart/2005/8/layout/hProcess9"/>
    <dgm:cxn modelId="{D4CCC6A0-E246-DF47-86EB-1C76AA33AE28}" type="presOf" srcId="{579D74A1-C1AB-4C51-9EBE-867DD9FE1411}" destId="{354C1823-26DD-4D9F-A155-FB506AEA8C48}" srcOrd="0" destOrd="0" presId="urn:microsoft.com/office/officeart/2005/8/layout/hProcess9"/>
    <dgm:cxn modelId="{1C41F413-B000-4352-B853-C4AA19401915}" srcId="{D11D5CD5-C8E5-427D-9925-C6D1A0B3ADF3}" destId="{A77251FA-191D-4C74-ACD1-C98C76A9CCD6}" srcOrd="0" destOrd="0" parTransId="{FE397241-52CF-4D55-A527-D0C3D34487C0}" sibTransId="{1E998C74-5E1C-4921-BE7C-505193401000}"/>
    <dgm:cxn modelId="{9F031A49-ADCB-EE4F-B179-4AA4E06B8402}" type="presParOf" srcId="{562A5E87-CA89-40ED-B8B2-9CE9E989CA51}" destId="{716C931B-9E7A-4977-92C8-764565328267}" srcOrd="0" destOrd="0" presId="urn:microsoft.com/office/officeart/2005/8/layout/hProcess9"/>
    <dgm:cxn modelId="{CCB5DB57-2A55-8240-9E9B-C2D102C994C9}" type="presParOf" srcId="{562A5E87-CA89-40ED-B8B2-9CE9E989CA51}" destId="{600FA0D0-356A-436B-BDC9-37E6CC67717B}" srcOrd="1" destOrd="0" presId="urn:microsoft.com/office/officeart/2005/8/layout/hProcess9"/>
    <dgm:cxn modelId="{21008C53-630B-9043-B6A9-FEA3902F62BB}" type="presParOf" srcId="{600FA0D0-356A-436B-BDC9-37E6CC67717B}" destId="{5FABE064-5118-4DD3-B315-5D5DA6DA0DBC}" srcOrd="0" destOrd="0" presId="urn:microsoft.com/office/officeart/2005/8/layout/hProcess9"/>
    <dgm:cxn modelId="{55A794DE-6FEC-014F-BBF4-A4ED913A43BD}" type="presParOf" srcId="{600FA0D0-356A-436B-BDC9-37E6CC67717B}" destId="{3198B376-0E6A-46C5-91A0-9DF7D9ED5806}" srcOrd="1" destOrd="0" presId="urn:microsoft.com/office/officeart/2005/8/layout/hProcess9"/>
    <dgm:cxn modelId="{267AF146-1DC5-2447-831B-53F1BAE8E004}" type="presParOf" srcId="{600FA0D0-356A-436B-BDC9-37E6CC67717B}" destId="{354C1823-26DD-4D9F-A155-FB506AEA8C48}" srcOrd="2"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CB28AA-9CCB-4AAF-AA7F-7B3804F0CAEC}">
      <dsp:nvSpPr>
        <dsp:cNvPr id="0" name=""/>
        <dsp:cNvSpPr/>
      </dsp:nvSpPr>
      <dsp:spPr>
        <a:xfrm>
          <a:off x="0" y="530"/>
          <a:ext cx="7924800" cy="1141938"/>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rtl="0">
            <a:lnSpc>
              <a:spcPct val="90000"/>
            </a:lnSpc>
            <a:spcBef>
              <a:spcPct val="0"/>
            </a:spcBef>
            <a:spcAft>
              <a:spcPct val="35000"/>
            </a:spcAft>
          </a:pPr>
          <a:r>
            <a:rPr lang="en-US" sz="3200" kern="1200" dirty="0" smtClean="0">
              <a:latin typeface="American Uncial" pitchFamily="66" charset="0"/>
            </a:rPr>
            <a:t>Resolutions from The Last Will Of The Springfield Presbytery</a:t>
          </a:r>
          <a:endParaRPr lang="en-US" sz="3200" kern="1200" dirty="0">
            <a:latin typeface="American Uncial" pitchFamily="66" charset="0"/>
          </a:endParaRPr>
        </a:p>
      </dsp:txBody>
      <dsp:txXfrm>
        <a:off x="55745" y="56275"/>
        <a:ext cx="7813310" cy="10304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39B9E5-4B76-44B6-8A00-BAD64BA5DE72}">
      <dsp:nvSpPr>
        <dsp:cNvPr id="0" name=""/>
        <dsp:cNvSpPr/>
      </dsp:nvSpPr>
      <dsp:spPr>
        <a:xfrm>
          <a:off x="0" y="0"/>
          <a:ext cx="5100638" cy="5100638"/>
        </a:xfrm>
        <a:prstGeom prst="pie">
          <a:avLst>
            <a:gd name="adj1" fmla="val 5400000"/>
            <a:gd name="adj2" fmla="val 16200000"/>
          </a:avLst>
        </a:prstGeom>
        <a:solidFill>
          <a:schemeClr val="accent4">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AF6288C-0210-4421-B1AF-98E6CB3354CB}">
      <dsp:nvSpPr>
        <dsp:cNvPr id="0" name=""/>
        <dsp:cNvSpPr/>
      </dsp:nvSpPr>
      <dsp:spPr>
        <a:xfrm>
          <a:off x="2550319" y="0"/>
          <a:ext cx="5984081" cy="5100638"/>
        </a:xfrm>
        <a:prstGeom prst="rect">
          <a:avLst/>
        </a:prstGeom>
        <a:solidFill>
          <a:schemeClr val="lt1">
            <a:alpha val="90000"/>
            <a:hueOff val="0"/>
            <a:satOff val="0"/>
            <a:lumOff val="0"/>
            <a:alphaOff val="0"/>
          </a:schemeClr>
        </a:solidFill>
        <a:ln w="25400" cap="flat" cmpd="sng" algn="ctr">
          <a:solidFill>
            <a:schemeClr val="accent4">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kern="1200" dirty="0" smtClean="0"/>
            <a:t>A Call To Take The Bible As The Only Sure Guide to Heaven</a:t>
          </a:r>
          <a:endParaRPr lang="en-US" sz="2400" kern="1200" dirty="0"/>
        </a:p>
      </dsp:txBody>
      <dsp:txXfrm>
        <a:off x="2550319" y="0"/>
        <a:ext cx="5984081" cy="816102"/>
      </dsp:txXfrm>
    </dsp:sp>
    <dsp:sp modelId="{6273DE14-2A2F-4A5D-BD93-4A9D135B3735}">
      <dsp:nvSpPr>
        <dsp:cNvPr id="0" name=""/>
        <dsp:cNvSpPr/>
      </dsp:nvSpPr>
      <dsp:spPr>
        <a:xfrm>
          <a:off x="535566" y="816102"/>
          <a:ext cx="4029504" cy="4029504"/>
        </a:xfrm>
        <a:prstGeom prst="pie">
          <a:avLst>
            <a:gd name="adj1" fmla="val 5400000"/>
            <a:gd name="adj2" fmla="val 16200000"/>
          </a:avLst>
        </a:prstGeom>
        <a:solidFill>
          <a:schemeClr val="accent4">
            <a:alpha val="90000"/>
            <a:hueOff val="0"/>
            <a:satOff val="0"/>
            <a:lumOff val="0"/>
            <a:alphaOff val="-1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48F834-5EC0-4001-95E1-7573A3B7D1B9}">
      <dsp:nvSpPr>
        <dsp:cNvPr id="0" name=""/>
        <dsp:cNvSpPr/>
      </dsp:nvSpPr>
      <dsp:spPr>
        <a:xfrm>
          <a:off x="2550319" y="816102"/>
          <a:ext cx="5984081" cy="4029504"/>
        </a:xfrm>
        <a:prstGeom prst="rect">
          <a:avLst/>
        </a:prstGeom>
        <a:solidFill>
          <a:schemeClr val="lt1">
            <a:alpha val="90000"/>
            <a:hueOff val="0"/>
            <a:satOff val="0"/>
            <a:lumOff val="0"/>
            <a:alphaOff val="0"/>
          </a:schemeClr>
        </a:solidFill>
        <a:ln w="25400" cap="flat" cmpd="sng" algn="ctr">
          <a:solidFill>
            <a:schemeClr val="accent4">
              <a:alpha val="90000"/>
              <a:hueOff val="0"/>
              <a:satOff val="0"/>
              <a:lumOff val="0"/>
              <a:alphaOff val="-1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kern="1200" dirty="0" smtClean="0"/>
            <a:t>A Call To Reject The Westminster Confession Of Faith And All Document Designed By Man</a:t>
          </a:r>
          <a:endParaRPr lang="en-US" sz="2400" kern="1200" dirty="0"/>
        </a:p>
      </dsp:txBody>
      <dsp:txXfrm>
        <a:off x="2550319" y="816102"/>
        <a:ext cx="5984081" cy="816102"/>
      </dsp:txXfrm>
    </dsp:sp>
    <dsp:sp modelId="{5E382969-2E1D-47E2-B9FB-CB4DF0F215AE}">
      <dsp:nvSpPr>
        <dsp:cNvPr id="0" name=""/>
        <dsp:cNvSpPr/>
      </dsp:nvSpPr>
      <dsp:spPr>
        <a:xfrm>
          <a:off x="1071133" y="1632204"/>
          <a:ext cx="2958370" cy="2958370"/>
        </a:xfrm>
        <a:prstGeom prst="pie">
          <a:avLst>
            <a:gd name="adj1" fmla="val 5400000"/>
            <a:gd name="adj2" fmla="val 16200000"/>
          </a:avLst>
        </a:prstGeom>
        <a:solidFill>
          <a:schemeClr val="accent4">
            <a:alpha val="90000"/>
            <a:hueOff val="0"/>
            <a:satOff val="0"/>
            <a:lumOff val="0"/>
            <a:alphaOff val="-2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43CCBF4-F59C-4623-AE7E-53CA3D594A9F}">
      <dsp:nvSpPr>
        <dsp:cNvPr id="0" name=""/>
        <dsp:cNvSpPr/>
      </dsp:nvSpPr>
      <dsp:spPr>
        <a:xfrm>
          <a:off x="2550319" y="1632204"/>
          <a:ext cx="5984081" cy="2958370"/>
        </a:xfrm>
        <a:prstGeom prst="rect">
          <a:avLst/>
        </a:prstGeom>
        <a:solidFill>
          <a:schemeClr val="lt1">
            <a:alpha val="90000"/>
            <a:hueOff val="0"/>
            <a:satOff val="0"/>
            <a:lumOff val="0"/>
            <a:alphaOff val="0"/>
          </a:schemeClr>
        </a:solidFill>
        <a:ln w="25400" cap="flat" cmpd="sng" algn="ctr">
          <a:solidFill>
            <a:schemeClr val="accent4">
              <a:alpha val="90000"/>
              <a:hueOff val="0"/>
              <a:satOff val="0"/>
              <a:lumOff val="0"/>
              <a:alphaOff val="-2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kern="1200" dirty="0" smtClean="0"/>
            <a:t>That The church of Christ Resume Her native Right Of Internal Government</a:t>
          </a:r>
          <a:endParaRPr lang="en-US" sz="2400" kern="1200" dirty="0"/>
        </a:p>
      </dsp:txBody>
      <dsp:txXfrm>
        <a:off x="2550319" y="1632204"/>
        <a:ext cx="5984081" cy="816102"/>
      </dsp:txXfrm>
    </dsp:sp>
    <dsp:sp modelId="{D70463CC-3661-4352-A24F-F796A9BE3E6A}">
      <dsp:nvSpPr>
        <dsp:cNvPr id="0" name=""/>
        <dsp:cNvSpPr/>
      </dsp:nvSpPr>
      <dsp:spPr>
        <a:xfrm>
          <a:off x="1606700" y="2448306"/>
          <a:ext cx="1887236" cy="1887236"/>
        </a:xfrm>
        <a:prstGeom prst="pie">
          <a:avLst>
            <a:gd name="adj1" fmla="val 5400000"/>
            <a:gd name="adj2" fmla="val 16200000"/>
          </a:avLst>
        </a:prstGeom>
        <a:solidFill>
          <a:schemeClr val="accent4">
            <a:alpha val="90000"/>
            <a:hueOff val="0"/>
            <a:satOff val="0"/>
            <a:lumOff val="0"/>
            <a:alphaOff val="-3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BBD0B1A-4BEA-423B-8EF2-E8BFD6C77D07}">
      <dsp:nvSpPr>
        <dsp:cNvPr id="0" name=""/>
        <dsp:cNvSpPr/>
      </dsp:nvSpPr>
      <dsp:spPr>
        <a:xfrm>
          <a:off x="2550319" y="2448306"/>
          <a:ext cx="5984081" cy="1887236"/>
        </a:xfrm>
        <a:prstGeom prst="rect">
          <a:avLst/>
        </a:prstGeom>
        <a:solidFill>
          <a:schemeClr val="lt1">
            <a:alpha val="90000"/>
            <a:hueOff val="0"/>
            <a:satOff val="0"/>
            <a:lumOff val="0"/>
            <a:alphaOff val="0"/>
          </a:schemeClr>
        </a:solidFill>
        <a:ln w="25400" cap="flat" cmpd="sng" algn="ctr">
          <a:solidFill>
            <a:schemeClr val="accent4">
              <a:alpha val="90000"/>
              <a:hueOff val="0"/>
              <a:satOff val="0"/>
              <a:lumOff val="0"/>
              <a:alphaOff val="-3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kern="1200" dirty="0" smtClean="0"/>
            <a:t>That The Title Of “Reverend” Be Forgotten, And Designated Only For The Lord.</a:t>
          </a:r>
          <a:endParaRPr lang="en-US" sz="2400" kern="1200" dirty="0"/>
        </a:p>
      </dsp:txBody>
      <dsp:txXfrm>
        <a:off x="2550319" y="2448306"/>
        <a:ext cx="5984081" cy="816102"/>
      </dsp:txXfrm>
    </dsp:sp>
    <dsp:sp modelId="{646C1E26-8EA7-44C5-AEDC-A27D7F52EAA7}">
      <dsp:nvSpPr>
        <dsp:cNvPr id="0" name=""/>
        <dsp:cNvSpPr/>
      </dsp:nvSpPr>
      <dsp:spPr>
        <a:xfrm>
          <a:off x="2142267" y="3264408"/>
          <a:ext cx="816102" cy="816102"/>
        </a:xfrm>
        <a:prstGeom prst="pie">
          <a:avLst>
            <a:gd name="adj1" fmla="val 5400000"/>
            <a:gd name="adj2" fmla="val 16200000"/>
          </a:avLst>
        </a:prstGeom>
        <a:solidFill>
          <a:schemeClr val="accent4">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2C94E9-08F9-48F7-8773-ED3C344AE515}">
      <dsp:nvSpPr>
        <dsp:cNvPr id="0" name=""/>
        <dsp:cNvSpPr/>
      </dsp:nvSpPr>
      <dsp:spPr>
        <a:xfrm>
          <a:off x="2550319" y="3264408"/>
          <a:ext cx="5984081" cy="816102"/>
        </a:xfrm>
        <a:prstGeom prst="rect">
          <a:avLst/>
        </a:prstGeom>
        <a:solidFill>
          <a:schemeClr val="lt1">
            <a:alpha val="90000"/>
            <a:hueOff val="0"/>
            <a:satOff val="0"/>
            <a:lumOff val="0"/>
            <a:alphaOff val="0"/>
          </a:schemeClr>
        </a:solidFill>
        <a:ln w="25400" cap="flat" cmpd="sng" algn="ctr">
          <a:solidFill>
            <a:schemeClr val="accent4">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kern="1200" dirty="0" smtClean="0"/>
            <a:t>At The Insistence Of Rice Haggard, The Name “Christian” Only Be Used</a:t>
          </a:r>
          <a:endParaRPr lang="en-US" sz="2400" kern="1200" dirty="0"/>
        </a:p>
      </dsp:txBody>
      <dsp:txXfrm>
        <a:off x="2550319" y="3264408"/>
        <a:ext cx="5984081" cy="8161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65B3C3-0C88-4B5F-BF81-C5335B13FECF}">
      <dsp:nvSpPr>
        <dsp:cNvPr id="0" name=""/>
        <dsp:cNvSpPr/>
      </dsp:nvSpPr>
      <dsp:spPr>
        <a:xfrm>
          <a:off x="0" y="609600"/>
          <a:ext cx="5334000" cy="5334000"/>
        </a:xfrm>
        <a:prstGeom prst="diamond">
          <a:avLst/>
        </a:prstGeom>
        <a:gradFill rotWithShape="0">
          <a:gsLst>
            <a:gs pos="0">
              <a:schemeClr val="accent4">
                <a:tint val="40000"/>
                <a:hueOff val="0"/>
                <a:satOff val="0"/>
                <a:lumOff val="0"/>
                <a:alphaOff val="0"/>
                <a:shade val="51000"/>
                <a:satMod val="130000"/>
              </a:schemeClr>
            </a:gs>
            <a:gs pos="80000">
              <a:schemeClr val="accent4">
                <a:tint val="40000"/>
                <a:hueOff val="0"/>
                <a:satOff val="0"/>
                <a:lumOff val="0"/>
                <a:alphaOff val="0"/>
                <a:shade val="93000"/>
                <a:satMod val="130000"/>
              </a:schemeClr>
            </a:gs>
            <a:gs pos="100000">
              <a:schemeClr val="accent4">
                <a:tint val="40000"/>
                <a:hueOff val="0"/>
                <a:satOff val="0"/>
                <a:lumOff val="0"/>
                <a:alphaOff val="0"/>
                <a:shade val="94000"/>
                <a:satMod val="135000"/>
              </a:schemeClr>
            </a:gs>
          </a:gsLst>
          <a:lin ang="162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9F3B0CE5-7DCB-4AF5-A28C-510F9D0A243B}">
      <dsp:nvSpPr>
        <dsp:cNvPr id="0" name=""/>
        <dsp:cNvSpPr/>
      </dsp:nvSpPr>
      <dsp:spPr>
        <a:xfrm>
          <a:off x="506729" y="1116330"/>
          <a:ext cx="2080260" cy="2080260"/>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kern="1200" dirty="0" smtClean="0"/>
            <a:t>1805 Trouble With The Shakers Movement, </a:t>
          </a:r>
          <a:r>
            <a:rPr lang="en-US" sz="2000" kern="1200" dirty="0" err="1" smtClean="0"/>
            <a:t>McNemar</a:t>
          </a:r>
          <a:r>
            <a:rPr lang="en-US" sz="2000" kern="1200" dirty="0" smtClean="0"/>
            <a:t> &amp; </a:t>
          </a:r>
          <a:r>
            <a:rPr lang="en-US" sz="2000" kern="1200" dirty="0" err="1" smtClean="0"/>
            <a:t>Dunlavy</a:t>
          </a:r>
          <a:r>
            <a:rPr lang="en-US" sz="2000" kern="1200" dirty="0" smtClean="0"/>
            <a:t> Defect</a:t>
          </a:r>
          <a:endParaRPr lang="en-US" sz="2000" kern="1200" dirty="0"/>
        </a:p>
      </dsp:txBody>
      <dsp:txXfrm>
        <a:off x="608279" y="1217880"/>
        <a:ext cx="1877160" cy="1877160"/>
      </dsp:txXfrm>
    </dsp:sp>
    <dsp:sp modelId="{78D3611B-691D-4EA3-AF1D-262B0879A859}">
      <dsp:nvSpPr>
        <dsp:cNvPr id="0" name=""/>
        <dsp:cNvSpPr/>
      </dsp:nvSpPr>
      <dsp:spPr>
        <a:xfrm>
          <a:off x="2747010" y="1116330"/>
          <a:ext cx="2080260" cy="2080260"/>
        </a:xfrm>
        <a:prstGeom prst="roundRect">
          <a:avLst/>
        </a:prstGeom>
        <a:gradFill rotWithShape="0">
          <a:gsLst>
            <a:gs pos="0">
              <a:schemeClr val="accent4">
                <a:hueOff val="3085722"/>
                <a:satOff val="16374"/>
                <a:lumOff val="25882"/>
                <a:alphaOff val="0"/>
                <a:shade val="51000"/>
                <a:satMod val="130000"/>
              </a:schemeClr>
            </a:gs>
            <a:gs pos="80000">
              <a:schemeClr val="accent4">
                <a:hueOff val="3085722"/>
                <a:satOff val="16374"/>
                <a:lumOff val="25882"/>
                <a:alphaOff val="0"/>
                <a:shade val="93000"/>
                <a:satMod val="130000"/>
              </a:schemeClr>
            </a:gs>
            <a:gs pos="100000">
              <a:schemeClr val="accent4">
                <a:hueOff val="3085722"/>
                <a:satOff val="16374"/>
                <a:lumOff val="2588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kern="1200" dirty="0" smtClean="0"/>
            <a:t>Thompson &amp; Marshall Return To Presbyterianism</a:t>
          </a:r>
          <a:endParaRPr lang="en-US" sz="2000" kern="1200" dirty="0"/>
        </a:p>
      </dsp:txBody>
      <dsp:txXfrm>
        <a:off x="2848560" y="1217880"/>
        <a:ext cx="1877160" cy="1877160"/>
      </dsp:txXfrm>
    </dsp:sp>
    <dsp:sp modelId="{DCDA3EE6-505A-416A-8B19-0DA759269BD6}">
      <dsp:nvSpPr>
        <dsp:cNvPr id="0" name=""/>
        <dsp:cNvSpPr/>
      </dsp:nvSpPr>
      <dsp:spPr>
        <a:xfrm>
          <a:off x="506729" y="3356610"/>
          <a:ext cx="2080260" cy="2080260"/>
        </a:xfrm>
        <a:prstGeom prst="roundRect">
          <a:avLst/>
        </a:prstGeom>
        <a:gradFill rotWithShape="0">
          <a:gsLst>
            <a:gs pos="0">
              <a:schemeClr val="accent4">
                <a:hueOff val="6171443"/>
                <a:satOff val="32748"/>
                <a:lumOff val="51765"/>
                <a:alphaOff val="0"/>
                <a:shade val="51000"/>
                <a:satMod val="130000"/>
              </a:schemeClr>
            </a:gs>
            <a:gs pos="80000">
              <a:schemeClr val="accent4">
                <a:hueOff val="6171443"/>
                <a:satOff val="32748"/>
                <a:lumOff val="51765"/>
                <a:alphaOff val="0"/>
                <a:shade val="93000"/>
                <a:satMod val="130000"/>
              </a:schemeClr>
            </a:gs>
            <a:gs pos="100000">
              <a:schemeClr val="accent4">
                <a:hueOff val="6171443"/>
                <a:satOff val="32748"/>
                <a:lumOff val="5176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kern="1200" dirty="0" smtClean="0"/>
            <a:t>His 1</a:t>
          </a:r>
          <a:r>
            <a:rPr lang="en-US" sz="2000" kern="1200" baseline="30000" dirty="0" smtClean="0"/>
            <a:t>st</a:t>
          </a:r>
          <a:r>
            <a:rPr lang="en-US" sz="2000" kern="1200" dirty="0" smtClean="0"/>
            <a:t> wife, Eliza Passes Away</a:t>
          </a:r>
          <a:endParaRPr lang="en-US" sz="2000" kern="1200" dirty="0"/>
        </a:p>
      </dsp:txBody>
      <dsp:txXfrm>
        <a:off x="608279" y="3458160"/>
        <a:ext cx="1877160" cy="1877160"/>
      </dsp:txXfrm>
    </dsp:sp>
    <dsp:sp modelId="{379D66BF-5B03-418F-A23F-57100B77C8EE}">
      <dsp:nvSpPr>
        <dsp:cNvPr id="0" name=""/>
        <dsp:cNvSpPr/>
      </dsp:nvSpPr>
      <dsp:spPr>
        <a:xfrm>
          <a:off x="2747010" y="3356610"/>
          <a:ext cx="2080260" cy="2080260"/>
        </a:xfrm>
        <a:prstGeom prst="roundRect">
          <a:avLst/>
        </a:prstGeom>
        <a:gradFill rotWithShape="0">
          <a:gsLst>
            <a:gs pos="0">
              <a:schemeClr val="accent4">
                <a:hueOff val="9257164"/>
                <a:satOff val="49122"/>
                <a:lumOff val="77647"/>
                <a:alphaOff val="0"/>
                <a:shade val="51000"/>
                <a:satMod val="130000"/>
              </a:schemeClr>
            </a:gs>
            <a:gs pos="80000">
              <a:schemeClr val="accent4">
                <a:hueOff val="9257164"/>
                <a:satOff val="49122"/>
                <a:lumOff val="77647"/>
                <a:alphaOff val="0"/>
                <a:shade val="93000"/>
                <a:satMod val="130000"/>
              </a:schemeClr>
            </a:gs>
            <a:gs pos="100000">
              <a:schemeClr val="accent4">
                <a:hueOff val="9257164"/>
                <a:satOff val="49122"/>
                <a:lumOff val="7764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kern="1200" dirty="0" smtClean="0">
              <a:effectLst>
                <a:outerShdw blurRad="38100" dist="38100" dir="2700000" algn="tl">
                  <a:srgbClr val="000000">
                    <a:alpha val="43137"/>
                  </a:srgbClr>
                </a:outerShdw>
              </a:effectLst>
            </a:rPr>
            <a:t>Even With Setbacks, The Movement Grows Rapidly</a:t>
          </a:r>
          <a:endParaRPr lang="en-US" sz="2000" kern="1200" dirty="0">
            <a:effectLst>
              <a:outerShdw blurRad="38100" dist="38100" dir="2700000" algn="tl">
                <a:srgbClr val="000000">
                  <a:alpha val="43137"/>
                </a:srgbClr>
              </a:outerShdw>
            </a:effectLst>
          </a:endParaRPr>
        </a:p>
      </dsp:txBody>
      <dsp:txXfrm>
        <a:off x="2848560" y="3458160"/>
        <a:ext cx="1877160" cy="187716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3EFF39-095C-40E1-9F67-676E467BBA02}">
      <dsp:nvSpPr>
        <dsp:cNvPr id="0" name=""/>
        <dsp:cNvSpPr/>
      </dsp:nvSpPr>
      <dsp:spPr>
        <a:xfrm>
          <a:off x="400049" y="0"/>
          <a:ext cx="4533900" cy="4343400"/>
        </a:xfrm>
        <a:prstGeom prst="rightArrow">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9DA6AB-1B2E-450D-8DD3-1AC3257C6E1E}">
      <dsp:nvSpPr>
        <dsp:cNvPr id="0" name=""/>
        <dsp:cNvSpPr/>
      </dsp:nvSpPr>
      <dsp:spPr>
        <a:xfrm>
          <a:off x="875109" y="1303020"/>
          <a:ext cx="3583781" cy="1737360"/>
        </a:xfrm>
        <a:prstGeom prst="roundRect">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0">
            <a:lnSpc>
              <a:spcPct val="90000"/>
            </a:lnSpc>
            <a:spcBef>
              <a:spcPct val="0"/>
            </a:spcBef>
            <a:spcAft>
              <a:spcPct val="35000"/>
            </a:spcAft>
          </a:pPr>
          <a:r>
            <a:rPr lang="en-US" sz="2600" kern="1200" dirty="0" smtClean="0"/>
            <a:t>1823, July 4, A.C. Begins Publishing A Monthly Journal Called</a:t>
          </a:r>
          <a:br>
            <a:rPr lang="en-US" sz="2600" kern="1200" dirty="0" smtClean="0"/>
          </a:br>
          <a:r>
            <a:rPr lang="en-US" sz="2600" kern="1200" dirty="0" smtClean="0"/>
            <a:t>The Christian Baptist</a:t>
          </a:r>
          <a:endParaRPr lang="en-US" sz="2600" kern="1200" dirty="0"/>
        </a:p>
      </dsp:txBody>
      <dsp:txXfrm>
        <a:off x="959920" y="1387831"/>
        <a:ext cx="3414159" cy="156773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46E747-163A-4371-8E11-562FF64B3EF7}">
      <dsp:nvSpPr>
        <dsp:cNvPr id="0" name=""/>
        <dsp:cNvSpPr/>
      </dsp:nvSpPr>
      <dsp:spPr>
        <a:xfrm>
          <a:off x="0" y="81569"/>
          <a:ext cx="3124200" cy="136890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rtl="0">
            <a:lnSpc>
              <a:spcPct val="90000"/>
            </a:lnSpc>
            <a:spcBef>
              <a:spcPct val="0"/>
            </a:spcBef>
            <a:spcAft>
              <a:spcPct val="35000"/>
            </a:spcAft>
          </a:pPr>
          <a:r>
            <a:rPr lang="en-US" sz="2600" kern="1200" dirty="0" smtClean="0">
              <a:effectLst>
                <a:outerShdw blurRad="38100" dist="38100" dir="2700000" algn="tl">
                  <a:srgbClr val="000000">
                    <a:alpha val="43137"/>
                  </a:srgbClr>
                </a:outerShdw>
              </a:effectLst>
              <a:latin typeface="Arial" pitchFamily="34" charset="0"/>
              <a:cs typeface="Arial" pitchFamily="34" charset="0"/>
            </a:rPr>
            <a:t>The Christian Messenger Ran From 1826-1844</a:t>
          </a:r>
          <a:endParaRPr lang="en-US" sz="2600" kern="1200" dirty="0">
            <a:effectLst>
              <a:outerShdw blurRad="38100" dist="38100" dir="2700000" algn="tl">
                <a:srgbClr val="000000">
                  <a:alpha val="43137"/>
                </a:srgbClr>
              </a:outerShdw>
            </a:effectLst>
            <a:latin typeface="Arial" pitchFamily="34" charset="0"/>
            <a:cs typeface="Arial" pitchFamily="34" charset="0"/>
          </a:endParaRPr>
        </a:p>
      </dsp:txBody>
      <dsp:txXfrm>
        <a:off x="66824" y="148393"/>
        <a:ext cx="2990552" cy="1235252"/>
      </dsp:txXfrm>
    </dsp:sp>
    <dsp:sp modelId="{D0ECA745-385B-4F2E-984A-265CB02FAC8C}">
      <dsp:nvSpPr>
        <dsp:cNvPr id="0" name=""/>
        <dsp:cNvSpPr/>
      </dsp:nvSpPr>
      <dsp:spPr>
        <a:xfrm>
          <a:off x="0" y="1525349"/>
          <a:ext cx="3124200" cy="1368900"/>
        </a:xfrm>
        <a:prstGeom prst="roundRect">
          <a:avLst/>
        </a:prstGeom>
        <a:solidFill>
          <a:schemeClr val="accent4">
            <a:hueOff val="4628582"/>
            <a:satOff val="24561"/>
            <a:lumOff val="3882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rtl="0">
            <a:lnSpc>
              <a:spcPct val="90000"/>
            </a:lnSpc>
            <a:spcBef>
              <a:spcPct val="0"/>
            </a:spcBef>
            <a:spcAft>
              <a:spcPct val="35000"/>
            </a:spcAft>
          </a:pPr>
          <a:r>
            <a:rPr lang="en-US" sz="2600" kern="1200" dirty="0" smtClean="0">
              <a:effectLst>
                <a:outerShdw blurRad="38100" dist="38100" dir="2700000" algn="tl">
                  <a:srgbClr val="000000">
                    <a:alpha val="43137"/>
                  </a:srgbClr>
                </a:outerShdw>
              </a:effectLst>
              <a:latin typeface="Arial" pitchFamily="34" charset="0"/>
              <a:cs typeface="Arial" pitchFamily="34" charset="0"/>
            </a:rPr>
            <a:t>John T. Johnson Helped Produce It</a:t>
          </a:r>
          <a:endParaRPr lang="en-US" sz="2600" kern="1200" dirty="0">
            <a:effectLst>
              <a:outerShdw blurRad="38100" dist="38100" dir="2700000" algn="tl">
                <a:srgbClr val="000000">
                  <a:alpha val="43137"/>
                </a:srgbClr>
              </a:outerShdw>
            </a:effectLst>
            <a:latin typeface="Arial" pitchFamily="34" charset="0"/>
            <a:cs typeface="Arial" pitchFamily="34" charset="0"/>
          </a:endParaRPr>
        </a:p>
      </dsp:txBody>
      <dsp:txXfrm>
        <a:off x="66824" y="1592173"/>
        <a:ext cx="2990552" cy="1235252"/>
      </dsp:txXfrm>
    </dsp:sp>
    <dsp:sp modelId="{2F8195AB-ED54-42C1-AAAB-CEACA069EFF1}">
      <dsp:nvSpPr>
        <dsp:cNvPr id="0" name=""/>
        <dsp:cNvSpPr/>
      </dsp:nvSpPr>
      <dsp:spPr>
        <a:xfrm>
          <a:off x="0" y="2969129"/>
          <a:ext cx="3124200" cy="1368900"/>
        </a:xfrm>
        <a:prstGeom prst="roundRect">
          <a:avLst/>
        </a:prstGeom>
        <a:solidFill>
          <a:schemeClr val="accent4">
            <a:hueOff val="9257164"/>
            <a:satOff val="49122"/>
            <a:lumOff val="7764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rtl="0">
            <a:lnSpc>
              <a:spcPct val="90000"/>
            </a:lnSpc>
            <a:spcBef>
              <a:spcPct val="0"/>
            </a:spcBef>
            <a:spcAft>
              <a:spcPct val="35000"/>
            </a:spcAft>
          </a:pPr>
          <a:r>
            <a:rPr lang="en-US" sz="2600" kern="1200" dirty="0" smtClean="0">
              <a:effectLst>
                <a:outerShdw blurRad="38100" dist="38100" dir="2700000" algn="tl">
                  <a:srgbClr val="000000">
                    <a:alpha val="43137"/>
                  </a:srgbClr>
                </a:outerShdw>
              </a:effectLst>
              <a:latin typeface="Arial" pitchFamily="34" charset="0"/>
              <a:cs typeface="Arial" pitchFamily="34" charset="0"/>
            </a:rPr>
            <a:t>Kept The Brotherhood Connected</a:t>
          </a:r>
          <a:endParaRPr lang="en-US" sz="2600" kern="1200" dirty="0">
            <a:effectLst>
              <a:outerShdw blurRad="38100" dist="38100" dir="2700000" algn="tl">
                <a:srgbClr val="000000">
                  <a:alpha val="43137"/>
                </a:srgbClr>
              </a:outerShdw>
            </a:effectLst>
            <a:latin typeface="Arial" pitchFamily="34" charset="0"/>
            <a:cs typeface="Arial" pitchFamily="34" charset="0"/>
          </a:endParaRPr>
        </a:p>
      </dsp:txBody>
      <dsp:txXfrm>
        <a:off x="66824" y="3035953"/>
        <a:ext cx="2990552" cy="123525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6C931B-9E7A-4977-92C8-764565328267}">
      <dsp:nvSpPr>
        <dsp:cNvPr id="0" name=""/>
        <dsp:cNvSpPr/>
      </dsp:nvSpPr>
      <dsp:spPr>
        <a:xfrm rot="10800000">
          <a:off x="348614" y="0"/>
          <a:ext cx="3950970" cy="4343400"/>
        </a:xfrm>
        <a:prstGeom prst="rightArrow">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ABE064-5118-4DD3-B315-5D5DA6DA0DBC}">
      <dsp:nvSpPr>
        <dsp:cNvPr id="0" name=""/>
        <dsp:cNvSpPr/>
      </dsp:nvSpPr>
      <dsp:spPr>
        <a:xfrm>
          <a:off x="15036" y="1303020"/>
          <a:ext cx="2252379" cy="173736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0">
            <a:lnSpc>
              <a:spcPct val="90000"/>
            </a:lnSpc>
            <a:spcBef>
              <a:spcPct val="0"/>
            </a:spcBef>
            <a:spcAft>
              <a:spcPct val="35000"/>
            </a:spcAft>
          </a:pPr>
          <a:r>
            <a:rPr lang="en-US" sz="2600" kern="1200" dirty="0" smtClean="0">
              <a:latin typeface="Arial" pitchFamily="34" charset="0"/>
              <a:cs typeface="Arial" pitchFamily="34" charset="0"/>
            </a:rPr>
            <a:t>January 4, Millennial Harbinger Begins</a:t>
          </a:r>
          <a:endParaRPr lang="en-US" sz="2600" kern="1200" dirty="0">
            <a:latin typeface="Arial" pitchFamily="34" charset="0"/>
            <a:cs typeface="Arial" pitchFamily="34" charset="0"/>
          </a:endParaRPr>
        </a:p>
      </dsp:txBody>
      <dsp:txXfrm>
        <a:off x="99847" y="1387831"/>
        <a:ext cx="2082757" cy="1567738"/>
      </dsp:txXfrm>
    </dsp:sp>
    <dsp:sp modelId="{354C1823-26DD-4D9F-A155-FB506AEA8C48}">
      <dsp:nvSpPr>
        <dsp:cNvPr id="0" name=""/>
        <dsp:cNvSpPr/>
      </dsp:nvSpPr>
      <dsp:spPr>
        <a:xfrm>
          <a:off x="2380783" y="1303020"/>
          <a:ext cx="2252379" cy="173736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0">
            <a:lnSpc>
              <a:spcPct val="90000"/>
            </a:lnSpc>
            <a:spcBef>
              <a:spcPct val="0"/>
            </a:spcBef>
            <a:spcAft>
              <a:spcPct val="35000"/>
            </a:spcAft>
          </a:pPr>
          <a:r>
            <a:rPr lang="en-US" sz="2600" kern="1200" dirty="0" smtClean="0">
              <a:latin typeface="Arial" pitchFamily="34" charset="0"/>
              <a:cs typeface="Arial" pitchFamily="34" charset="0"/>
            </a:rPr>
            <a:t>July 5, Last Issue Of The Christian Baptist</a:t>
          </a:r>
          <a:endParaRPr lang="en-US" sz="2600" kern="1200" dirty="0">
            <a:latin typeface="Arial" pitchFamily="34" charset="0"/>
            <a:cs typeface="Arial" pitchFamily="34" charset="0"/>
          </a:endParaRPr>
        </a:p>
      </dsp:txBody>
      <dsp:txXfrm>
        <a:off x="2465594" y="1387831"/>
        <a:ext cx="2082757" cy="156773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image" Target="../media/image14.png"/><Relationship Id="rId2" Type="http://schemas.openxmlformats.org/officeDocument/2006/relationships/image" Target="../media/image15.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9.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60.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62.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68.png"/><Relationship Id="rId2" Type="http://schemas.openxmlformats.org/officeDocument/2006/relationships/image" Target="../media/image69.png"/><Relationship Id="rId3" Type="http://schemas.openxmlformats.org/officeDocument/2006/relationships/image" Target="../media/image70.png"/></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ng"/><Relationship Id="rId1" Type="http://schemas.openxmlformats.org/officeDocument/2006/relationships/image" Target="../media/image79.png"/><Relationship Id="rId2" Type="http://schemas.openxmlformats.org/officeDocument/2006/relationships/image" Target="../media/image80.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84.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85.png"/><Relationship Id="rId2" Type="http://schemas.openxmlformats.org/officeDocument/2006/relationships/image" Target="../media/image86.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88.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9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png"/><Relationship Id="rId2" Type="http://schemas.openxmlformats.org/officeDocument/2006/relationships/image" Target="../media/image1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3.png"/><Relationship Id="rId2" Type="http://schemas.openxmlformats.org/officeDocument/2006/relationships/image" Target="../media/image24.png"/><Relationship Id="rId3" Type="http://schemas.openxmlformats.org/officeDocument/2006/relationships/image" Target="../media/image25.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4.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7.png"/><Relationship Id="rId2" Type="http://schemas.openxmlformats.org/officeDocument/2006/relationships/image" Target="../media/image48.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0.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4.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96" tIns="46598" rIns="93196" bIns="46598" numCol="1" anchor="t" anchorCtr="0" compatLnSpc="1">
            <a:prstTxWarp prst="textNoShape">
              <a:avLst/>
            </a:prstTxWarp>
          </a:bodyPr>
          <a:lstStyle>
            <a:lvl1pPr defTabSz="931863">
              <a:defRPr sz="1200">
                <a:latin typeface="Times New Roman" pitchFamily="18" charset="0"/>
                <a:ea typeface="+mn-ea"/>
              </a:defRPr>
            </a:lvl1pPr>
          </a:lstStyle>
          <a:p>
            <a:pPr>
              <a:defRPr/>
            </a:pPr>
            <a:endParaRPr lang="en-US"/>
          </a:p>
        </p:txBody>
      </p:sp>
      <p:sp>
        <p:nvSpPr>
          <p:cNvPr id="25603" name="Rectangle 3"/>
          <p:cNvSpPr>
            <a:spLocks noGrp="1" noChangeArrowheads="1"/>
          </p:cNvSpPr>
          <p:nvPr>
            <p:ph type="dt" sz="quarter" idx="1"/>
          </p:nvPr>
        </p:nvSpPr>
        <p:spPr bwMode="auto">
          <a:xfrm>
            <a:off x="3973513" y="0"/>
            <a:ext cx="3038475" cy="465138"/>
          </a:xfrm>
          <a:prstGeom prst="rect">
            <a:avLst/>
          </a:prstGeom>
          <a:noFill/>
          <a:ln w="9525">
            <a:noFill/>
            <a:miter lim="800000"/>
            <a:headEnd/>
            <a:tailEnd/>
          </a:ln>
          <a:effectLst/>
        </p:spPr>
        <p:txBody>
          <a:bodyPr vert="horz" wrap="square" lIns="93196" tIns="46598" rIns="93196" bIns="46598" numCol="1" anchor="t" anchorCtr="0" compatLnSpc="1">
            <a:prstTxWarp prst="textNoShape">
              <a:avLst/>
            </a:prstTxWarp>
          </a:bodyPr>
          <a:lstStyle>
            <a:lvl1pPr algn="r" defTabSz="931863">
              <a:defRPr sz="1200">
                <a:latin typeface="Times New Roman" pitchFamily="18" charset="0"/>
                <a:ea typeface="+mn-ea"/>
              </a:defRPr>
            </a:lvl1pPr>
          </a:lstStyle>
          <a:p>
            <a:pPr>
              <a:defRPr/>
            </a:pPr>
            <a:endParaRPr lang="en-US"/>
          </a:p>
        </p:txBody>
      </p:sp>
      <p:sp>
        <p:nvSpPr>
          <p:cNvPr id="25604" name="Rectangle 4"/>
          <p:cNvSpPr>
            <a:spLocks noGrp="1" noChangeArrowheads="1"/>
          </p:cNvSpPr>
          <p:nvPr>
            <p:ph type="ftr" sz="quarter" idx="2"/>
          </p:nvPr>
        </p:nvSpPr>
        <p:spPr bwMode="auto">
          <a:xfrm>
            <a:off x="0" y="8832850"/>
            <a:ext cx="3038475" cy="465138"/>
          </a:xfrm>
          <a:prstGeom prst="rect">
            <a:avLst/>
          </a:prstGeom>
          <a:noFill/>
          <a:ln w="9525">
            <a:noFill/>
            <a:miter lim="800000"/>
            <a:headEnd/>
            <a:tailEnd/>
          </a:ln>
          <a:effectLst/>
        </p:spPr>
        <p:txBody>
          <a:bodyPr vert="horz" wrap="square" lIns="93196" tIns="46598" rIns="93196" bIns="46598" numCol="1" anchor="b" anchorCtr="0" compatLnSpc="1">
            <a:prstTxWarp prst="textNoShape">
              <a:avLst/>
            </a:prstTxWarp>
          </a:bodyPr>
          <a:lstStyle>
            <a:lvl1pPr defTabSz="931863">
              <a:defRPr sz="1200">
                <a:latin typeface="Times New Roman" pitchFamily="18" charset="0"/>
                <a:ea typeface="+mn-ea"/>
              </a:defRPr>
            </a:lvl1pPr>
          </a:lstStyle>
          <a:p>
            <a:pPr>
              <a:defRPr/>
            </a:pPr>
            <a:endParaRPr lang="en-US"/>
          </a:p>
        </p:txBody>
      </p:sp>
      <p:sp>
        <p:nvSpPr>
          <p:cNvPr id="25605" name="Rectangle 5"/>
          <p:cNvSpPr>
            <a:spLocks noGrp="1" noChangeArrowheads="1"/>
          </p:cNvSpPr>
          <p:nvPr>
            <p:ph type="sldNum" sz="quarter" idx="3"/>
          </p:nvPr>
        </p:nvSpPr>
        <p:spPr bwMode="auto">
          <a:xfrm>
            <a:off x="3973513" y="8832850"/>
            <a:ext cx="3038475" cy="465138"/>
          </a:xfrm>
          <a:prstGeom prst="rect">
            <a:avLst/>
          </a:prstGeom>
          <a:noFill/>
          <a:ln w="9525">
            <a:noFill/>
            <a:miter lim="800000"/>
            <a:headEnd/>
            <a:tailEnd/>
          </a:ln>
          <a:effectLst/>
        </p:spPr>
        <p:txBody>
          <a:bodyPr vert="horz" wrap="square" lIns="93196" tIns="46598" rIns="93196" bIns="46598" numCol="1" anchor="b" anchorCtr="0" compatLnSpc="1">
            <a:prstTxWarp prst="textNoShape">
              <a:avLst/>
            </a:prstTxWarp>
          </a:bodyPr>
          <a:lstStyle>
            <a:lvl1pPr algn="r" defTabSz="931863">
              <a:defRPr sz="1200"/>
            </a:lvl1pPr>
          </a:lstStyle>
          <a:p>
            <a:fld id="{97F32EFF-BB4B-9149-A7F1-9E5E12B2928F}"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3186"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ea typeface="+mn-ea"/>
              </a:defRPr>
            </a:lvl1pPr>
          </a:lstStyle>
          <a:p>
            <a:pPr>
              <a:defRPr/>
            </a:pPr>
            <a:endParaRPr lang="en-US"/>
          </a:p>
        </p:txBody>
      </p:sp>
      <p:sp>
        <p:nvSpPr>
          <p:cNvPr id="93187" name="Rectangle 3"/>
          <p:cNvSpPr>
            <a:spLocks noGrp="1" noChangeArrowheads="1"/>
          </p:cNvSpPr>
          <p:nvPr>
            <p:ph type="dt" idx="1"/>
          </p:nvPr>
        </p:nvSpPr>
        <p:spPr bwMode="auto">
          <a:xfrm>
            <a:off x="3971925"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ea typeface="+mn-ea"/>
              </a:defRPr>
            </a:lvl1pPr>
          </a:lstStyle>
          <a:p>
            <a:pPr>
              <a:defRPr/>
            </a:pPr>
            <a:endParaRPr lang="en-US"/>
          </a:p>
        </p:txBody>
      </p:sp>
      <p:sp>
        <p:nvSpPr>
          <p:cNvPr id="17412" name="Rectangle 4"/>
          <p:cNvSpPr>
            <a:spLocks noGrp="1" noRot="1" noChangeAspect="1" noChangeArrowheads="1" noTextEdit="1"/>
          </p:cNvSpPr>
          <p:nvPr>
            <p:ph type="sldImg" idx="2"/>
          </p:nvPr>
        </p:nvSpPr>
        <p:spPr bwMode="auto">
          <a:xfrm>
            <a:off x="1181100" y="696913"/>
            <a:ext cx="4649788" cy="34877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3189" name="Rectangle 5"/>
          <p:cNvSpPr>
            <a:spLocks noGrp="1" noChangeArrowheads="1"/>
          </p:cNvSpPr>
          <p:nvPr>
            <p:ph type="body" sz="quarter" idx="3"/>
          </p:nvPr>
        </p:nvSpPr>
        <p:spPr bwMode="auto">
          <a:xfrm>
            <a:off x="701675" y="4416425"/>
            <a:ext cx="5608638" cy="41846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93190" name="Rectangle 6"/>
          <p:cNvSpPr>
            <a:spLocks noGrp="1" noChangeArrowheads="1"/>
          </p:cNvSpPr>
          <p:nvPr>
            <p:ph type="ftr" sz="quarter" idx="4"/>
          </p:nvPr>
        </p:nvSpPr>
        <p:spPr bwMode="auto">
          <a:xfrm>
            <a:off x="0" y="8831263"/>
            <a:ext cx="3038475" cy="465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ea typeface="+mn-ea"/>
              </a:defRPr>
            </a:lvl1pPr>
          </a:lstStyle>
          <a:p>
            <a:pPr>
              <a:defRPr/>
            </a:pPr>
            <a:endParaRPr lang="en-US"/>
          </a:p>
        </p:txBody>
      </p:sp>
      <p:sp>
        <p:nvSpPr>
          <p:cNvPr id="93191" name="Rectangle 7"/>
          <p:cNvSpPr>
            <a:spLocks noGrp="1" noChangeArrowheads="1"/>
          </p:cNvSpPr>
          <p:nvPr>
            <p:ph type="sldNum" sz="quarter" idx="5"/>
          </p:nvPr>
        </p:nvSpPr>
        <p:spPr bwMode="auto">
          <a:xfrm>
            <a:off x="3971925" y="8831263"/>
            <a:ext cx="3038475" cy="465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B462B52A-A895-0A4D-A449-5CFA9EA40A2F}"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CA10E731-EF56-EA4C-B8C5-B63E644AEC23}" type="slidenum">
              <a:rPr lang="en-US" altLang="en-US" sz="1200"/>
              <a:pPr eaLnBrk="1" hangingPunct="1"/>
              <a:t>14</a:t>
            </a:fld>
            <a:endParaRPr lang="en-US" altLang="en-US" sz="1200"/>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en-US" altLang="en-US" sz="800" b="1">
                <a:latin typeface="Times New Roman" charset="0"/>
                <a:ea typeface="ＭＳ Ｐゴシック" charset="-128"/>
              </a:rPr>
              <a:t>The Last Will And </a:t>
            </a:r>
            <a:r>
              <a:rPr lang="en-US" altLang="en-US" sz="800" b="1" u="sng">
                <a:latin typeface="Times New Roman" charset="0"/>
                <a:ea typeface="ＭＳ Ｐゴシック" charset="-128"/>
              </a:rPr>
              <a:t>Testimony</a:t>
            </a:r>
            <a:r>
              <a:rPr lang="en-US" altLang="en-US" sz="800" b="1">
                <a:latin typeface="Times New Roman" charset="0"/>
                <a:ea typeface="ＭＳ Ｐゴシック" charset="-128"/>
              </a:rPr>
              <a:t> Of The </a:t>
            </a:r>
            <a:r>
              <a:rPr lang="en-US" altLang="en-US" sz="800" b="1" u="sng">
                <a:latin typeface="Times New Roman" charset="0"/>
                <a:ea typeface="ＭＳ Ｐゴシック" charset="-128"/>
              </a:rPr>
              <a:t>Springfield</a:t>
            </a:r>
            <a:r>
              <a:rPr lang="en-US" altLang="en-US" sz="800" b="1">
                <a:latin typeface="Times New Roman" charset="0"/>
                <a:ea typeface="ＭＳ Ｐゴシック" charset="-128"/>
              </a:rPr>
              <a:t> </a:t>
            </a:r>
            <a:r>
              <a:rPr lang="en-US" altLang="en-US" sz="800" b="1" u="sng">
                <a:latin typeface="Times New Roman" charset="0"/>
                <a:ea typeface="ＭＳ Ｐゴシック" charset="-128"/>
              </a:rPr>
              <a:t>Presbytery </a:t>
            </a:r>
            <a:endParaRPr lang="en-US" altLang="en-US" sz="800" b="1">
              <a:latin typeface="Times New Roman" charset="0"/>
              <a:ea typeface="ＭＳ Ｐゴシック" charset="-128"/>
            </a:endParaRPr>
          </a:p>
          <a:p>
            <a:pPr eaLnBrk="1" hangingPunct="1">
              <a:lnSpc>
                <a:spcPct val="80000"/>
              </a:lnSpc>
            </a:pPr>
            <a:r>
              <a:rPr lang="en-US" altLang="en-US" sz="800" b="1">
                <a:latin typeface="Times New Roman" charset="0"/>
                <a:ea typeface="ＭＳ Ｐゴシック" charset="-128"/>
              </a:rPr>
              <a:t>"THE PRESBYTERY OF SPRINGFIELD, </a:t>
            </a:r>
            <a:r>
              <a:rPr lang="en-US" altLang="en-US" sz="800">
                <a:latin typeface="Times New Roman" charset="0"/>
                <a:ea typeface="ＭＳ Ｐゴシック" charset="-128"/>
              </a:rPr>
              <a:t>sitting at Cane Ridge, in the county of Bourbon. Being, through a gracious providence, in more than ordinary bodily health, growing in strength and size daily; and in perfect soundness and composure of mind; but knowing that it is appointed for all delegated bodies once to die: and considering that the life of every such body is very uncertain, do make, and ordain this our last Will and Testament, in manner and following, viz: </a:t>
            </a:r>
          </a:p>
          <a:p>
            <a:pPr eaLnBrk="1" hangingPunct="1">
              <a:lnSpc>
                <a:spcPct val="80000"/>
              </a:lnSpc>
            </a:pPr>
            <a:r>
              <a:rPr lang="en-US" altLang="en-US" sz="800" b="1" u="sng">
                <a:latin typeface="Times New Roman" charset="0"/>
                <a:ea typeface="ＭＳ Ｐゴシック" charset="-128"/>
              </a:rPr>
              <a:t>Imprimis</a:t>
            </a:r>
            <a:r>
              <a:rPr lang="en-US" altLang="en-US" sz="800" b="1">
                <a:latin typeface="Times New Roman" charset="0"/>
                <a:ea typeface="ＭＳ Ｐゴシック" charset="-128"/>
              </a:rPr>
              <a:t>. </a:t>
            </a:r>
            <a:r>
              <a:rPr lang="en-US" altLang="en-US" sz="800">
                <a:latin typeface="Times New Roman" charset="0"/>
                <a:ea typeface="ＭＳ Ｐゴシック" charset="-128"/>
              </a:rPr>
              <a:t>We will, that this body die, be dissolved, and sink into union with the body of Christ at large, for there is but one body, and one spirit, even as we are called in one hope of our calling. </a:t>
            </a:r>
          </a:p>
          <a:p>
            <a:pPr eaLnBrk="1" hangingPunct="1">
              <a:lnSpc>
                <a:spcPct val="80000"/>
              </a:lnSpc>
            </a:pPr>
            <a:r>
              <a:rPr lang="en-US" altLang="en-US" sz="800" b="1">
                <a:latin typeface="Times New Roman" charset="0"/>
                <a:ea typeface="ＭＳ Ｐゴシック" charset="-128"/>
              </a:rPr>
              <a:t> Item. </a:t>
            </a:r>
            <a:r>
              <a:rPr lang="en-US" altLang="en-US" sz="800">
                <a:latin typeface="Times New Roman" charset="0"/>
                <a:ea typeface="ＭＳ Ｐゴシック" charset="-128"/>
              </a:rPr>
              <a:t>We will, that our name of distinction, with its Reverend title, be forgotten, that there is but one Lord over God</a:t>
            </a:r>
            <a:r>
              <a:rPr lang="ja-JP" altLang="en-US" sz="800">
                <a:latin typeface="Times New Roman" charset="0"/>
                <a:ea typeface="ＭＳ Ｐゴシック" charset="-128"/>
              </a:rPr>
              <a:t>’</a:t>
            </a:r>
            <a:r>
              <a:rPr lang="en-US" altLang="ja-JP" sz="800">
                <a:latin typeface="Times New Roman" charset="0"/>
                <a:ea typeface="ＭＳ Ｐゴシック" charset="-128"/>
              </a:rPr>
              <a:t>s heritage and His name one. </a:t>
            </a:r>
          </a:p>
          <a:p>
            <a:pPr eaLnBrk="1" hangingPunct="1">
              <a:lnSpc>
                <a:spcPct val="80000"/>
              </a:lnSpc>
            </a:pPr>
            <a:r>
              <a:rPr lang="en-US" altLang="en-US" sz="800" b="1">
                <a:latin typeface="Times New Roman" charset="0"/>
                <a:ea typeface="ＭＳ Ｐゴシック" charset="-128"/>
              </a:rPr>
              <a:t> Item.</a:t>
            </a:r>
            <a:r>
              <a:rPr lang="en-US" altLang="en-US" sz="800">
                <a:latin typeface="Times New Roman" charset="0"/>
                <a:ea typeface="ＭＳ Ｐゴシック" charset="-128"/>
              </a:rPr>
              <a:t> We will, that our power of making laws for the government of the church and executing them by delegated authority forever cease; that the people may have free course to the Bible, and adopt the law of the spirit of life in Christ Jesus. </a:t>
            </a:r>
          </a:p>
          <a:p>
            <a:pPr eaLnBrk="1" hangingPunct="1">
              <a:lnSpc>
                <a:spcPct val="80000"/>
              </a:lnSpc>
            </a:pPr>
            <a:r>
              <a:rPr lang="en-US" altLang="en-US" sz="800" b="1">
                <a:latin typeface="Times New Roman" charset="0"/>
                <a:ea typeface="ＭＳ Ｐゴシック" charset="-128"/>
              </a:rPr>
              <a:t>Item.</a:t>
            </a:r>
            <a:r>
              <a:rPr lang="en-US" altLang="en-US" sz="800">
                <a:latin typeface="Times New Roman" charset="0"/>
                <a:ea typeface="ＭＳ Ｐゴシック" charset="-128"/>
              </a:rPr>
              <a:t> We will, that candidates for the Gospel ministry henceforth study the Holy Scriptures with fervent prayer, and obtain license from God to preach the simple Gospel, with the Holy Ghost sent down from Heaven, without any mixture of Philosophy, vein deceit, traditions of men or rudiments of the world- and let none henceforth take this honor to himself but he that is called of God, as was Aaron. </a:t>
            </a:r>
          </a:p>
          <a:p>
            <a:pPr eaLnBrk="1" hangingPunct="1">
              <a:lnSpc>
                <a:spcPct val="80000"/>
              </a:lnSpc>
            </a:pPr>
            <a:r>
              <a:rPr lang="en-US" altLang="en-US" sz="800">
                <a:latin typeface="Times New Roman" charset="0"/>
                <a:ea typeface="ＭＳ Ｐゴシック" charset="-128"/>
              </a:rPr>
              <a:t> </a:t>
            </a:r>
            <a:r>
              <a:rPr lang="en-US" altLang="en-US" sz="800" b="1">
                <a:latin typeface="Times New Roman" charset="0"/>
                <a:ea typeface="ＭＳ Ｐゴシック" charset="-128"/>
              </a:rPr>
              <a:t>Item.</a:t>
            </a:r>
            <a:r>
              <a:rPr lang="en-US" altLang="en-US" sz="800">
                <a:latin typeface="Times New Roman" charset="0"/>
                <a:ea typeface="ＭＳ Ｐゴシック" charset="-128"/>
              </a:rPr>
              <a:t> We will, that the church of Christ resume her native right of internal government—try her candidates for the ministry as to the soundness of their faith, acquaintance with experimental religion, gravity, and aptness to teach; and admit no other proof of their authority but Christ speaking in them- We will, that the church of Christ lock to the Lord of the harvest to send forth laborers into His harvest; and she resume her primitive right of trying those who say they are apostles and are not. </a:t>
            </a:r>
          </a:p>
          <a:p>
            <a:pPr eaLnBrk="1" hangingPunct="1">
              <a:lnSpc>
                <a:spcPct val="80000"/>
              </a:lnSpc>
            </a:pPr>
            <a:r>
              <a:rPr lang="en-US" altLang="en-US" sz="800" b="1">
                <a:latin typeface="Times New Roman" charset="0"/>
                <a:ea typeface="ＭＳ Ｐゴシック" charset="-128"/>
              </a:rPr>
              <a:t> Item.</a:t>
            </a:r>
            <a:r>
              <a:rPr lang="en-US" altLang="en-US" sz="800">
                <a:latin typeface="Times New Roman" charset="0"/>
                <a:ea typeface="ＭＳ Ｐゴシック" charset="-128"/>
              </a:rPr>
              <a:t> We will, that cacti particular church, ass body, actuated by the same spirit, choose their own preacher, and support him with a free will offering without a written call or subscription--admit members—remove offenses; and never henceforth delegate her right of government to any man or set of men whatsoever. </a:t>
            </a:r>
          </a:p>
          <a:p>
            <a:pPr eaLnBrk="1" hangingPunct="1">
              <a:lnSpc>
                <a:spcPct val="80000"/>
              </a:lnSpc>
            </a:pPr>
            <a:r>
              <a:rPr lang="en-US" altLang="en-US" sz="800" b="1">
                <a:latin typeface="Times New Roman" charset="0"/>
                <a:ea typeface="ＭＳ Ｐゴシック" charset="-128"/>
              </a:rPr>
              <a:t> Item</a:t>
            </a:r>
            <a:r>
              <a:rPr lang="en-US" altLang="en-US" sz="800">
                <a:latin typeface="Times New Roman" charset="0"/>
                <a:ea typeface="ＭＳ Ｐゴシック" charset="-128"/>
              </a:rPr>
              <a:t>. We will, that people henceforth take the Bible as the only sure guide to Heaven; and as many as are offended with other books, which stand in competition with I, may cast them into the fire if they choose: for it is better to enter into Life having one Book, than having many to be cast into hell </a:t>
            </a:r>
          </a:p>
          <a:p>
            <a:pPr eaLnBrk="1" hangingPunct="1">
              <a:lnSpc>
                <a:spcPct val="80000"/>
              </a:lnSpc>
            </a:pPr>
            <a:r>
              <a:rPr lang="en-US" altLang="en-US" sz="800" b="1">
                <a:latin typeface="Times New Roman" charset="0"/>
                <a:ea typeface="ＭＳ Ｐゴシック" charset="-128"/>
              </a:rPr>
              <a:t>Item.</a:t>
            </a:r>
            <a:r>
              <a:rPr lang="en-US" altLang="en-US" sz="800">
                <a:latin typeface="Times New Roman" charset="0"/>
                <a:ea typeface="ＭＳ Ｐゴシック" charset="-128"/>
              </a:rPr>
              <a:t> We will, that preachers and people, cultivate a spirit of mutual forbearance; pray more and dispute less; and while they behold the signs of the times, look up and confidently expect that redemption draweth nigh. </a:t>
            </a:r>
          </a:p>
          <a:p>
            <a:pPr eaLnBrk="1" hangingPunct="1">
              <a:lnSpc>
                <a:spcPct val="80000"/>
              </a:lnSpc>
            </a:pPr>
            <a:r>
              <a:rPr lang="en-US" altLang="en-US" sz="800" b="1">
                <a:latin typeface="Times New Roman" charset="0"/>
                <a:ea typeface="ＭＳ Ｐゴシック" charset="-128"/>
              </a:rPr>
              <a:t> Item.</a:t>
            </a:r>
            <a:r>
              <a:rPr lang="en-US" altLang="en-US" sz="800">
                <a:latin typeface="Times New Roman" charset="0"/>
                <a:ea typeface="ＭＳ Ｐゴシック" charset="-128"/>
              </a:rPr>
              <a:t> We will, that our weak brethren, who may have been wishing to make the Presbytery of Springfield their king, and wot not what is now become of it. betake themselves to the Rock of Ages, and follow Jesus for the future. </a:t>
            </a:r>
          </a:p>
          <a:p>
            <a:pPr eaLnBrk="1" hangingPunct="1">
              <a:lnSpc>
                <a:spcPct val="80000"/>
              </a:lnSpc>
            </a:pPr>
            <a:r>
              <a:rPr lang="en-US" altLang="en-US" sz="800" b="1">
                <a:latin typeface="Times New Roman" charset="0"/>
                <a:ea typeface="ＭＳ Ｐゴシック" charset="-128"/>
              </a:rPr>
              <a:t>Item.</a:t>
            </a:r>
            <a:r>
              <a:rPr lang="en-US" altLang="en-US" sz="800">
                <a:latin typeface="Times New Roman" charset="0"/>
                <a:ea typeface="ＭＳ Ｐゴシック" charset="-128"/>
              </a:rPr>
              <a:t> We will, that the Synod of Kentucky, examine each member, who may be suspected of having departed from the Confession of Faith, and suspend every such suspected heretic immediately, in order that the oppressed may go free, and taste the sweets of Gospel I body </a:t>
            </a:r>
          </a:p>
          <a:p>
            <a:pPr eaLnBrk="1" hangingPunct="1">
              <a:lnSpc>
                <a:spcPct val="80000"/>
              </a:lnSpc>
            </a:pPr>
            <a:r>
              <a:rPr lang="en-US" altLang="en-US" sz="800" b="1">
                <a:latin typeface="Times New Roman" charset="0"/>
                <a:ea typeface="ＭＳ Ｐゴシック" charset="-128"/>
              </a:rPr>
              <a:t>Item.</a:t>
            </a:r>
            <a:r>
              <a:rPr lang="en-US" altLang="en-US" sz="800">
                <a:latin typeface="Times New Roman" charset="0"/>
                <a:ea typeface="ＭＳ Ｐゴシック" charset="-128"/>
              </a:rPr>
              <a:t> We will, that J --—, the author of two letters lately published in Lexington, be encouraged in his zeal to destroy partyism. We will, moreover, that our past conduct be examined into by all who have correct information; but let foreigners beware of speaking evil of things that they know not. </a:t>
            </a:r>
          </a:p>
          <a:p>
            <a:pPr eaLnBrk="1" hangingPunct="1">
              <a:lnSpc>
                <a:spcPct val="80000"/>
              </a:lnSpc>
            </a:pPr>
            <a:r>
              <a:rPr lang="en-US" altLang="en-US" sz="800" b="1">
                <a:latin typeface="Times New Roman" charset="0"/>
                <a:ea typeface="ＭＳ Ｐゴシック" charset="-128"/>
              </a:rPr>
              <a:t> Item.</a:t>
            </a:r>
            <a:r>
              <a:rPr lang="en-US" altLang="en-US" sz="800">
                <a:latin typeface="Times New Roman" charset="0"/>
                <a:ea typeface="ＭＳ Ｐゴシック" charset="-128"/>
              </a:rPr>
              <a:t> Finally, we will, that all our sister bodies read their Bibles carefully, that they may see their fate there determined, and prepare for death before it is too late, </a:t>
            </a:r>
          </a:p>
          <a:p>
            <a:pPr eaLnBrk="1" hangingPunct="1">
              <a:lnSpc>
                <a:spcPct val="80000"/>
              </a:lnSpc>
            </a:pPr>
            <a:r>
              <a:rPr lang="en-US" altLang="en-US" sz="800">
                <a:latin typeface="Times New Roman" charset="0"/>
                <a:ea typeface="ＭＳ Ｐゴシック" charset="-128"/>
              </a:rPr>
              <a:t>Springfield Presbytery, L. S., June 28, 1804 </a:t>
            </a:r>
            <a:endParaRPr lang="en-US" altLang="en-US" sz="800" b="1" u="sng">
              <a:latin typeface="Times New Roman" charset="0"/>
              <a:ea typeface="ＭＳ Ｐゴシック" charset="-128"/>
            </a:endParaRPr>
          </a:p>
          <a:p>
            <a:pPr eaLnBrk="1" hangingPunct="1">
              <a:lnSpc>
                <a:spcPct val="80000"/>
              </a:lnSpc>
            </a:pPr>
            <a:r>
              <a:rPr lang="en-US" altLang="en-US" sz="800" b="1" u="sng">
                <a:latin typeface="Times New Roman" charset="0"/>
                <a:ea typeface="ＭＳ Ｐゴシック" charset="-128"/>
              </a:rPr>
              <a:t>Witnesses</a:t>
            </a:r>
            <a:r>
              <a:rPr lang="en-US" altLang="en-US" sz="800" b="1">
                <a:latin typeface="Times New Roman" charset="0"/>
                <a:ea typeface="ＭＳ Ｐゴシック" charset="-128"/>
              </a:rPr>
              <a:t>: </a:t>
            </a:r>
            <a:endParaRPr lang="en-US" altLang="en-US" sz="800">
              <a:latin typeface="Times New Roman" charset="0"/>
              <a:ea typeface="ＭＳ Ｐゴシック" charset="-128"/>
            </a:endParaRPr>
          </a:p>
          <a:p>
            <a:pPr eaLnBrk="1" hangingPunct="1">
              <a:lnSpc>
                <a:spcPct val="80000"/>
              </a:lnSpc>
            </a:pPr>
            <a:r>
              <a:rPr lang="en-US" altLang="en-US" sz="800">
                <a:latin typeface="Times New Roman" charset="0"/>
                <a:ea typeface="ＭＳ Ｐゴシック" charset="-128"/>
              </a:rPr>
              <a:t>Robert Marshall,  John Dunlavy, Richard McNemar, B. W. Stone, John Thompson, David Purviance.</a:t>
            </a:r>
          </a:p>
          <a:p>
            <a:pPr eaLnBrk="1" hangingPunct="1">
              <a:lnSpc>
                <a:spcPct val="80000"/>
              </a:lnSpc>
            </a:pPr>
            <a:r>
              <a:rPr lang="en-US" altLang="en-US" sz="800">
                <a:latin typeface="Times New Roman" charset="0"/>
                <a:ea typeface="ＭＳ Ｐゴシック" charset="-128"/>
              </a:rPr>
              <a:t>            Writing in the Christian </a:t>
            </a:r>
            <a:r>
              <a:rPr lang="en-US" altLang="en-US" sz="800" u="sng">
                <a:latin typeface="Times New Roman" charset="0"/>
                <a:ea typeface="ＭＳ Ｐゴシック" charset="-128"/>
              </a:rPr>
              <a:t>Messenger</a:t>
            </a:r>
            <a:r>
              <a:rPr lang="en-US" altLang="en-US" sz="800">
                <a:latin typeface="Times New Roman" charset="0"/>
                <a:ea typeface="ＭＳ Ｐゴシック" charset="-128"/>
              </a:rPr>
              <a:t>, Stone tells us about the forming of the Springfield arid its demise, </a:t>
            </a:r>
          </a:p>
          <a:p>
            <a:pPr eaLnBrk="1" hangingPunct="1">
              <a:lnSpc>
                <a:spcPct val="80000"/>
              </a:lnSpc>
            </a:pPr>
            <a:r>
              <a:rPr lang="en-US" altLang="en-US" sz="800">
                <a:latin typeface="Times New Roman" charset="0"/>
                <a:ea typeface="ＭＳ Ｐゴシック" charset="-128"/>
              </a:rPr>
              <a:t>            Under the name of Springfield Presbytery we went forward preaching, arid constituting churches: but we had not </a:t>
            </a:r>
            <a:r>
              <a:rPr lang="en-US" altLang="en-US" sz="800" i="1">
                <a:latin typeface="Times New Roman" charset="0"/>
                <a:ea typeface="ＭＳ Ｐゴシック" charset="-128"/>
              </a:rPr>
              <a:t>worn </a:t>
            </a:r>
            <a:r>
              <a:rPr lang="en-US" altLang="en-US" sz="800">
                <a:latin typeface="Times New Roman" charset="0"/>
                <a:ea typeface="ＭＳ Ｐゴシック" charset="-128"/>
              </a:rPr>
              <a:t>our name more than one year, before we saw that it savored of a party spirit With the man-made creeds we threw it overboard, and took the name CHRISTIAN—the name given to the disciples by divine appointment first at Antioch We published a pamphlet on this name, written by Elder Rice Haggard, who had just lately united with us. Having divested ourselves of all party creeds. And party names, and trusting alone in God; and in the Word of His grace. we became a </a:t>
            </a:r>
            <a:r>
              <a:rPr lang="en-US" altLang="en-US" sz="800" i="1">
                <a:latin typeface="Times New Roman" charset="0"/>
                <a:ea typeface="ＭＳ Ｐゴシック" charset="-128"/>
              </a:rPr>
              <a:t>by-word </a:t>
            </a:r>
            <a:r>
              <a:rPr lang="en-US" altLang="en-US" sz="800">
                <a:latin typeface="Times New Roman" charset="0"/>
                <a:ea typeface="ＭＳ Ｐゴシック" charset="-128"/>
              </a:rPr>
              <a:t>and Laughing stock to the sects around; all prophesying our speedy annihilation. Yet from this period I date the commencement of that reformation, which has progressed to this day.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a:ln/>
        </p:spPr>
      </p:sp>
      <p:sp>
        <p:nvSpPr>
          <p:cNvPr id="4096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charset="0"/>
                <a:ea typeface="ＭＳ Ｐゴシック" charset="-128"/>
              </a:rPr>
              <a:t>At the age of 44, Thomas began having severe health problems that doctors determined was the result of the harsh weather in Ireland. It was suggested that he needed to go to America to get some relief. </a:t>
            </a:r>
          </a:p>
          <a:p>
            <a:pPr eaLnBrk="1" hangingPunct="1"/>
            <a:r>
              <a:rPr lang="en-US" altLang="en-US">
                <a:latin typeface="Times New Roman" charset="0"/>
                <a:ea typeface="ＭＳ Ｐゴシック" charset="-128"/>
              </a:rPr>
              <a:t>T. Campbell was a believer in the unity of believers. Had even tried to help unite the splintering sects of his own Presbyterian denomination by travelling to Glasgow, Scotland to help unite fractioning bodies, but failed.</a:t>
            </a:r>
          </a:p>
          <a:p>
            <a:pPr eaLnBrk="1" hangingPunct="1"/>
            <a:endParaRPr lang="en-US" altLang="en-US">
              <a:latin typeface="Times New Roman" charset="0"/>
              <a:ea typeface="ＭＳ Ｐゴシック" charset="-128"/>
            </a:endParaRPr>
          </a:p>
        </p:txBody>
      </p:sp>
      <p:sp>
        <p:nvSpPr>
          <p:cNvPr id="409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0A6504EA-9440-304D-A140-2435233C8A8A}" type="slidenum">
              <a:rPr lang="en-US" altLang="en-US" sz="1200"/>
              <a:pPr eaLnBrk="1" hangingPunct="1"/>
              <a:t>21</a:t>
            </a:fld>
            <a:endParaRPr lang="en-US"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noTextEdit="1"/>
          </p:cNvSpPr>
          <p:nvPr>
            <p:ph type="sldImg"/>
          </p:nvPr>
        </p:nvSpPr>
        <p:spPr>
          <a:ln/>
        </p:spPr>
      </p:sp>
      <p:sp>
        <p:nvSpPr>
          <p:cNvPr id="757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a:latin typeface="Times New Roman" charset="0"/>
                <a:ea typeface="ＭＳ Ｐゴシック" charset="-128"/>
              </a:rPr>
              <a:t>Desideratum – </a:t>
            </a:r>
            <a:r>
              <a:rPr lang="en-US" altLang="en-US" i="1">
                <a:latin typeface="Times New Roman" charset="0"/>
                <a:ea typeface="ＭＳ Ｐゴシック" charset="-128"/>
              </a:rPr>
              <a:t>noun - </a:t>
            </a:r>
            <a:r>
              <a:rPr lang="en-US" altLang="en-US">
                <a:latin typeface="Times New Roman" charset="0"/>
                <a:ea typeface="ＭＳ Ｐゴシック" charset="-128"/>
              </a:rPr>
              <a:t>something desired as a necessity; "the desiderata for a vacation are time and money" </a:t>
            </a:r>
          </a:p>
        </p:txBody>
      </p:sp>
      <p:sp>
        <p:nvSpPr>
          <p:cNvPr id="757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83E7F2AA-5166-034F-82E4-B99491ADD39E}" type="slidenum">
              <a:rPr lang="en-US" altLang="en-US" sz="1200"/>
              <a:pPr eaLnBrk="1" hangingPunct="1"/>
              <a:t>54</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AA177A7-F1F1-DD46-947E-C8A1B00E3A49}" type="slidenum">
              <a:rPr lang="en-US" altLang="en-US"/>
              <a:pPr/>
              <a:t>‹#›</a:t>
            </a:fld>
            <a:endParaRPr lang="en-US" altLang="en-US"/>
          </a:p>
        </p:txBody>
      </p:sp>
    </p:spTree>
    <p:extLst>
      <p:ext uri="{BB962C8B-B14F-4D97-AF65-F5344CB8AC3E}">
        <p14:creationId xmlns:p14="http://schemas.microsoft.com/office/powerpoint/2010/main" val="1407282502"/>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420084C-E22B-004E-A503-7352D78943D2}" type="slidenum">
              <a:rPr lang="en-US" altLang="en-US"/>
              <a:pPr/>
              <a:t>‹#›</a:t>
            </a:fld>
            <a:endParaRPr lang="en-US" altLang="en-US"/>
          </a:p>
        </p:txBody>
      </p:sp>
    </p:spTree>
    <p:extLst>
      <p:ext uri="{BB962C8B-B14F-4D97-AF65-F5344CB8AC3E}">
        <p14:creationId xmlns:p14="http://schemas.microsoft.com/office/powerpoint/2010/main" val="1299989931"/>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6655AC8-1F24-2C4B-A5BF-ED95E581FDDD}" type="slidenum">
              <a:rPr lang="en-US" altLang="en-US"/>
              <a:pPr/>
              <a:t>‹#›</a:t>
            </a:fld>
            <a:endParaRPr lang="en-US" altLang="en-US"/>
          </a:p>
        </p:txBody>
      </p:sp>
    </p:spTree>
    <p:extLst>
      <p:ext uri="{BB962C8B-B14F-4D97-AF65-F5344CB8AC3E}">
        <p14:creationId xmlns:p14="http://schemas.microsoft.com/office/powerpoint/2010/main" val="432145739"/>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9CCD701-6EFA-6245-BE6E-73D6436421BF}" type="slidenum">
              <a:rPr lang="en-US" altLang="en-US"/>
              <a:pPr/>
              <a:t>‹#›</a:t>
            </a:fld>
            <a:endParaRPr lang="en-US" altLang="en-US"/>
          </a:p>
        </p:txBody>
      </p:sp>
    </p:spTree>
    <p:extLst>
      <p:ext uri="{BB962C8B-B14F-4D97-AF65-F5344CB8AC3E}">
        <p14:creationId xmlns:p14="http://schemas.microsoft.com/office/powerpoint/2010/main" val="283741219"/>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5613" y="6242050"/>
            <a:ext cx="2130425" cy="474663"/>
          </a:xfrm>
        </p:spPr>
        <p:txBody>
          <a:bodyPr/>
          <a:lstStyle>
            <a:lvl1pPr>
              <a:defRPr/>
            </a:lvl1pPr>
          </a:lstStyle>
          <a:p>
            <a:pPr>
              <a:defRPr/>
            </a:pPr>
            <a:endParaRPr lang="en-US"/>
          </a:p>
        </p:txBody>
      </p:sp>
      <p:sp>
        <p:nvSpPr>
          <p:cNvPr id="7" name="Footer Placeholder 6"/>
          <p:cNvSpPr>
            <a:spLocks noGrp="1"/>
          </p:cNvSpPr>
          <p:nvPr>
            <p:ph type="ftr" sz="quarter" idx="11"/>
          </p:nvPr>
        </p:nvSpPr>
        <p:spPr>
          <a:xfrm>
            <a:off x="3124200" y="6242050"/>
            <a:ext cx="2895600" cy="474663"/>
          </a:xfrm>
        </p:spPr>
        <p:txBody>
          <a:bodyPr/>
          <a:lstStyle>
            <a:lvl1pPr>
              <a:defRPr/>
            </a:lvl1pPr>
          </a:lstStyle>
          <a:p>
            <a:pPr>
              <a:defRPr/>
            </a:pPr>
            <a:endParaRPr lang="en-US"/>
          </a:p>
        </p:txBody>
      </p:sp>
      <p:sp>
        <p:nvSpPr>
          <p:cNvPr id="8" name="Slide Number Placeholder 7"/>
          <p:cNvSpPr>
            <a:spLocks noGrp="1"/>
          </p:cNvSpPr>
          <p:nvPr>
            <p:ph type="sldNum" sz="quarter" idx="12"/>
          </p:nvPr>
        </p:nvSpPr>
        <p:spPr>
          <a:xfrm>
            <a:off x="6553200" y="6242050"/>
            <a:ext cx="2130425" cy="474663"/>
          </a:xfrm>
        </p:spPr>
        <p:txBody>
          <a:bodyPr/>
          <a:lstStyle>
            <a:lvl1pPr>
              <a:defRPr/>
            </a:lvl1pPr>
          </a:lstStyle>
          <a:p>
            <a:fld id="{D9C169ED-0C95-384A-96D3-83381A137F5A}" type="slidenum">
              <a:rPr lang="en-US" altLang="en-US"/>
              <a:pPr/>
              <a:t>‹#›</a:t>
            </a:fld>
            <a:endParaRPr lang="en-US" altLang="en-US"/>
          </a:p>
        </p:txBody>
      </p:sp>
    </p:spTree>
    <p:extLst>
      <p:ext uri="{BB962C8B-B14F-4D97-AF65-F5344CB8AC3E}">
        <p14:creationId xmlns:p14="http://schemas.microsoft.com/office/powerpoint/2010/main" val="1424971393"/>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598613"/>
            <a:ext cx="4037013"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5613" y="6242050"/>
            <a:ext cx="2130425" cy="474663"/>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242050"/>
            <a:ext cx="2895600" cy="474663"/>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242050"/>
            <a:ext cx="2130425" cy="474663"/>
          </a:xfrm>
        </p:spPr>
        <p:txBody>
          <a:bodyPr/>
          <a:lstStyle>
            <a:lvl1pPr>
              <a:defRPr/>
            </a:lvl1pPr>
          </a:lstStyle>
          <a:p>
            <a:fld id="{17089905-B3BF-F848-B138-88DE0F339B6F}" type="slidenum">
              <a:rPr lang="en-US" altLang="en-US"/>
              <a:pPr/>
              <a:t>‹#›</a:t>
            </a:fld>
            <a:endParaRPr lang="en-US" altLang="en-US"/>
          </a:p>
        </p:txBody>
      </p:sp>
    </p:spTree>
    <p:extLst>
      <p:ext uri="{BB962C8B-B14F-4D97-AF65-F5344CB8AC3E}">
        <p14:creationId xmlns:p14="http://schemas.microsoft.com/office/powerpoint/2010/main" val="756570807"/>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8178A9E-3364-CF4B-95E7-5A51E59DC64C}" type="slidenum">
              <a:rPr lang="en-US" altLang="en-US"/>
              <a:pPr/>
              <a:t>‹#›</a:t>
            </a:fld>
            <a:endParaRPr lang="en-US" altLang="en-US"/>
          </a:p>
        </p:txBody>
      </p:sp>
    </p:spTree>
    <p:extLst>
      <p:ext uri="{BB962C8B-B14F-4D97-AF65-F5344CB8AC3E}">
        <p14:creationId xmlns:p14="http://schemas.microsoft.com/office/powerpoint/2010/main" val="1959606703"/>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CEE6DDC-2114-354A-B936-D45ABC6B3427}" type="slidenum">
              <a:rPr lang="en-US" altLang="en-US"/>
              <a:pPr/>
              <a:t>‹#›</a:t>
            </a:fld>
            <a:endParaRPr lang="en-US" altLang="en-US"/>
          </a:p>
        </p:txBody>
      </p:sp>
    </p:spTree>
    <p:extLst>
      <p:ext uri="{BB962C8B-B14F-4D97-AF65-F5344CB8AC3E}">
        <p14:creationId xmlns:p14="http://schemas.microsoft.com/office/powerpoint/2010/main" val="1300646929"/>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D3E0888-4235-904F-8936-CD417E1017D3}" type="slidenum">
              <a:rPr lang="en-US" altLang="en-US"/>
              <a:pPr/>
              <a:t>‹#›</a:t>
            </a:fld>
            <a:endParaRPr lang="en-US" altLang="en-US"/>
          </a:p>
        </p:txBody>
      </p:sp>
    </p:spTree>
    <p:extLst>
      <p:ext uri="{BB962C8B-B14F-4D97-AF65-F5344CB8AC3E}">
        <p14:creationId xmlns:p14="http://schemas.microsoft.com/office/powerpoint/2010/main" val="736892890"/>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4F589611-C97E-3440-AB0B-25DB402A4D52}" type="slidenum">
              <a:rPr lang="en-US" altLang="en-US"/>
              <a:pPr/>
              <a:t>‹#›</a:t>
            </a:fld>
            <a:endParaRPr lang="en-US" altLang="en-US"/>
          </a:p>
        </p:txBody>
      </p:sp>
    </p:spTree>
    <p:extLst>
      <p:ext uri="{BB962C8B-B14F-4D97-AF65-F5344CB8AC3E}">
        <p14:creationId xmlns:p14="http://schemas.microsoft.com/office/powerpoint/2010/main" val="420609981"/>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07253F56-F528-214C-BFCA-78E169BB6BFE}" type="slidenum">
              <a:rPr lang="en-US" altLang="en-US"/>
              <a:pPr/>
              <a:t>‹#›</a:t>
            </a:fld>
            <a:endParaRPr lang="en-US" altLang="en-US"/>
          </a:p>
        </p:txBody>
      </p:sp>
    </p:spTree>
    <p:extLst>
      <p:ext uri="{BB962C8B-B14F-4D97-AF65-F5344CB8AC3E}">
        <p14:creationId xmlns:p14="http://schemas.microsoft.com/office/powerpoint/2010/main" val="1823268390"/>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6C7AB193-F2F4-884D-9304-85E8E4BBD487}" type="slidenum">
              <a:rPr lang="en-US" altLang="en-US"/>
              <a:pPr/>
              <a:t>‹#›</a:t>
            </a:fld>
            <a:endParaRPr lang="en-US" altLang="en-US"/>
          </a:p>
        </p:txBody>
      </p:sp>
    </p:spTree>
    <p:extLst>
      <p:ext uri="{BB962C8B-B14F-4D97-AF65-F5344CB8AC3E}">
        <p14:creationId xmlns:p14="http://schemas.microsoft.com/office/powerpoint/2010/main" val="1227671687"/>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FFCF69B-2A89-9941-90B4-B9E2F9CD8DC3}" type="slidenum">
              <a:rPr lang="en-US" altLang="en-US"/>
              <a:pPr/>
              <a:t>‹#›</a:t>
            </a:fld>
            <a:endParaRPr lang="en-US" altLang="en-US"/>
          </a:p>
        </p:txBody>
      </p:sp>
    </p:spTree>
    <p:extLst>
      <p:ext uri="{BB962C8B-B14F-4D97-AF65-F5344CB8AC3E}">
        <p14:creationId xmlns:p14="http://schemas.microsoft.com/office/powerpoint/2010/main" val="455163033"/>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8F89199-1A4C-6543-BC4C-11A50B293982}" type="slidenum">
              <a:rPr lang="en-US" altLang="en-US"/>
              <a:pPr/>
              <a:t>‹#›</a:t>
            </a:fld>
            <a:endParaRPr lang="en-US" altLang="en-US"/>
          </a:p>
        </p:txBody>
      </p:sp>
    </p:spTree>
    <p:extLst>
      <p:ext uri="{BB962C8B-B14F-4D97-AF65-F5344CB8AC3E}">
        <p14:creationId xmlns:p14="http://schemas.microsoft.com/office/powerpoint/2010/main" val="588345017"/>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ea typeface="+mn-ea"/>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ea typeface="+mn-ea"/>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100C7CA1-C8C7-B64D-B142-7C450BFDDF4D}" type="slidenum">
              <a:rPr lang="en-US" altLang="en-US"/>
              <a:pPr/>
              <a:t>‹#›</a:t>
            </a:fld>
            <a:endParaRPr lang="en-US" altLang="en-US"/>
          </a:p>
        </p:txBody>
      </p:sp>
      <p:sp>
        <p:nvSpPr>
          <p:cNvPr id="1031" name="Text Box 7"/>
          <p:cNvSpPr txBox="1">
            <a:spLocks noChangeArrowheads="1"/>
          </p:cNvSpPr>
          <p:nvPr userDrawn="1"/>
        </p:nvSpPr>
        <p:spPr bwMode="auto">
          <a:xfrm>
            <a:off x="1371600" y="6477000"/>
            <a:ext cx="609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spcBef>
                <a:spcPct val="50000"/>
              </a:spcBef>
            </a:pPr>
            <a:r>
              <a:rPr lang="en-US" altLang="en-US">
                <a:solidFill>
                  <a:srgbClr val="0033CC"/>
                </a:solidFill>
              </a:rPr>
              <a:t>http://www.TheRestorationMovement.com</a:t>
            </a:r>
          </a:p>
        </p:txBody>
      </p:sp>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Lst>
  <p:transition spd="slow">
    <p:fade/>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7.bin"/><Relationship Id="rId4" Type="http://schemas.openxmlformats.org/officeDocument/2006/relationships/image" Target="../media/image20.png"/><Relationship Id="rId5" Type="http://schemas.openxmlformats.org/officeDocument/2006/relationships/hyperlink" Target="http://images.google.com/imgres?imgurl=http://faith.propadeutic.com/authors/StoneBarton.jpg&amp;imgrefurl=http://faith.propadeutic.com/authors/&amp;h=125&amp;w=100&amp;sz=14&amp;tbnid=-aeJTg7EeTwJ:&amp;tbnh=84&amp;tbnw=67&amp;hl=en&amp;start=15&amp;prev=/images?q=Barton+W.+Stone&amp;hl=en&amp;lr=" TargetMode="External"/><Relationship Id="rId6" Type="http://schemas.openxmlformats.org/officeDocument/2006/relationships/image" Target="../media/image21.jpeg"/><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8.bin"/><Relationship Id="rId4" Type="http://schemas.openxmlformats.org/officeDocument/2006/relationships/image" Target="../media/image23.png"/><Relationship Id="rId5" Type="http://schemas.openxmlformats.org/officeDocument/2006/relationships/oleObject" Target="../embeddings/oleObject9.bin"/><Relationship Id="rId6" Type="http://schemas.openxmlformats.org/officeDocument/2006/relationships/image" Target="../media/image24.png"/><Relationship Id="rId7" Type="http://schemas.openxmlformats.org/officeDocument/2006/relationships/oleObject" Target="../embeddings/oleObject10.bin"/><Relationship Id="rId8" Type="http://schemas.openxmlformats.org/officeDocument/2006/relationships/image" Target="../media/image25.png"/><Relationship Id="rId1" Type="http://schemas.openxmlformats.org/officeDocument/2006/relationships/vmlDrawing" Target="../drawings/vmlDrawing4.vml"/><Relationship Id="rId2"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14.xml.rels><?xml version="1.0" encoding="UTF-8" standalone="yes"?>
<Relationships xmlns="http://schemas.openxmlformats.org/package/2006/relationships"><Relationship Id="rId11" Type="http://schemas.openxmlformats.org/officeDocument/2006/relationships/diagramColors" Target="../diagrams/colors2.xml"/><Relationship Id="rId12" Type="http://schemas.microsoft.com/office/2007/relationships/diagramDrawing" Target="../diagrams/drawing2.xml"/><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diagramData" Target="../diagrams/data2.xml"/><Relationship Id="rId9" Type="http://schemas.openxmlformats.org/officeDocument/2006/relationships/diagramLayout" Target="../diagrams/layout2.xml"/><Relationship Id="rId10"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7" Type="http://schemas.openxmlformats.org/officeDocument/2006/relationships/image" Target="../media/image29.jpeg"/><Relationship Id="rId1" Type="http://schemas.openxmlformats.org/officeDocument/2006/relationships/slideLayout" Target="../slideLayouts/slideLayout2.xml"/><Relationship Id="rId2" Type="http://schemas.openxmlformats.org/officeDocument/2006/relationships/diagramData" Target="../diagrams/data3.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1" Type="http://schemas.openxmlformats.org/officeDocument/2006/relationships/slideLayout" Target="../slideLayouts/slideLayout7.xml"/><Relationship Id="rId2" Type="http://schemas.openxmlformats.org/officeDocument/2006/relationships/image" Target="../media/image30.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 Id="rId3"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8.jpe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jpeg"/><Relationship Id="rId5" Type="http://schemas.openxmlformats.org/officeDocument/2006/relationships/image" Target="../media/image41.jpe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3.jpeg"/></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oleObject" Target="../embeddings/oleObject11.bin"/><Relationship Id="rId5" Type="http://schemas.openxmlformats.org/officeDocument/2006/relationships/image" Target="../media/image44.png"/><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2.bin"/><Relationship Id="rId4" Type="http://schemas.openxmlformats.org/officeDocument/2006/relationships/image" Target="../media/image47.png"/><Relationship Id="rId5" Type="http://schemas.openxmlformats.org/officeDocument/2006/relationships/oleObject" Target="../embeddings/oleObject13.bin"/><Relationship Id="rId6" Type="http://schemas.openxmlformats.org/officeDocument/2006/relationships/image" Target="../media/image48.png"/><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jpeg"/><Relationship Id="rId5" Type="http://schemas.openxmlformats.org/officeDocument/2006/relationships/image" Target="../media/image53.jpeg"/><Relationship Id="rId6" Type="http://schemas.openxmlformats.org/officeDocument/2006/relationships/oleObject" Target="../embeddings/oleObject14.bin"/><Relationship Id="rId7" Type="http://schemas.openxmlformats.org/officeDocument/2006/relationships/image" Target="../media/image50.png"/><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5.bin"/><Relationship Id="rId4" Type="http://schemas.openxmlformats.org/officeDocument/2006/relationships/image" Target="../media/image54.png"/><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eg"/></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4.xml"/><Relationship Id="rId4" Type="http://schemas.openxmlformats.org/officeDocument/2006/relationships/diagramLayout" Target="../diagrams/layout4.xml"/><Relationship Id="rId5" Type="http://schemas.openxmlformats.org/officeDocument/2006/relationships/diagramQuickStyle" Target="../diagrams/quickStyle4.xml"/><Relationship Id="rId6" Type="http://schemas.openxmlformats.org/officeDocument/2006/relationships/diagramColors" Target="../diagrams/colors4.xml"/><Relationship Id="rId7" Type="http://schemas.microsoft.com/office/2007/relationships/diagramDrawing" Target="../diagrams/drawing4.xml"/><Relationship Id="rId8" Type="http://schemas.openxmlformats.org/officeDocument/2006/relationships/oleObject" Target="../embeddings/oleObject16.bin"/><Relationship Id="rId9" Type="http://schemas.openxmlformats.org/officeDocument/2006/relationships/image" Target="../media/image56.png"/><Relationship Id="rId1" Type="http://schemas.openxmlformats.org/officeDocument/2006/relationships/vmlDrawing" Target="../drawings/vmlDrawing9.vml"/><Relationship Id="rId2"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jpeg"/><Relationship Id="rId3" Type="http://schemas.openxmlformats.org/officeDocument/2006/relationships/image" Target="../media/image58.jpeg"/></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5" Type="http://schemas.openxmlformats.org/officeDocument/2006/relationships/oleObject" Target="../embeddings/oleObject17.bin"/><Relationship Id="rId6" Type="http://schemas.openxmlformats.org/officeDocument/2006/relationships/image" Target="../media/image59.png"/><Relationship Id="rId1" Type="http://schemas.openxmlformats.org/officeDocument/2006/relationships/vmlDrawing" Target="../drawings/vmlDrawing10.vml"/><Relationship Id="rId2"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5.xml"/><Relationship Id="rId4" Type="http://schemas.openxmlformats.org/officeDocument/2006/relationships/diagramLayout" Target="../diagrams/layout5.xml"/><Relationship Id="rId5" Type="http://schemas.openxmlformats.org/officeDocument/2006/relationships/diagramQuickStyle" Target="../diagrams/quickStyle5.xml"/><Relationship Id="rId6" Type="http://schemas.openxmlformats.org/officeDocument/2006/relationships/diagramColors" Target="../diagrams/colors5.xml"/><Relationship Id="rId7" Type="http://schemas.microsoft.com/office/2007/relationships/diagramDrawing" Target="../diagrams/drawing5.xml"/><Relationship Id="rId8" Type="http://schemas.openxmlformats.org/officeDocument/2006/relationships/image" Target="../media/image10.jpeg"/><Relationship Id="rId9" Type="http://schemas.openxmlformats.org/officeDocument/2006/relationships/oleObject" Target="../embeddings/oleObject18.bin"/><Relationship Id="rId10" Type="http://schemas.openxmlformats.org/officeDocument/2006/relationships/image" Target="../media/image60.png"/><Relationship Id="rId11" Type="http://schemas.openxmlformats.org/officeDocument/2006/relationships/image" Target="../media/image35.jpeg"/><Relationship Id="rId1" Type="http://schemas.openxmlformats.org/officeDocument/2006/relationships/vmlDrawing" Target="../drawings/vmlDrawing11.vml"/><Relationship Id="rId2"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6.xml"/><Relationship Id="rId4" Type="http://schemas.openxmlformats.org/officeDocument/2006/relationships/diagramQuickStyle" Target="../diagrams/quickStyle6.xml"/><Relationship Id="rId5" Type="http://schemas.openxmlformats.org/officeDocument/2006/relationships/diagramColors" Target="../diagrams/colors6.xml"/><Relationship Id="rId6" Type="http://schemas.microsoft.com/office/2007/relationships/diagramDrawing" Target="../diagrams/drawing6.xml"/><Relationship Id="rId7" Type="http://schemas.openxmlformats.org/officeDocument/2006/relationships/image" Target="../media/image61.jpeg"/><Relationship Id="rId1" Type="http://schemas.openxmlformats.org/officeDocument/2006/relationships/slideLayout" Target="../slideLayouts/slideLayout2.xml"/><Relationship Id="rId2" Type="http://schemas.openxmlformats.org/officeDocument/2006/relationships/diagramData" Target="../diagrams/data6.xml"/></Relationships>
</file>

<file path=ppt/slides/_rels/slide37.xml.rels><?xml version="1.0" encoding="UTF-8" standalone="yes"?>
<Relationships xmlns="http://schemas.openxmlformats.org/package/2006/relationships"><Relationship Id="rId3" Type="http://schemas.openxmlformats.org/officeDocument/2006/relationships/image" Target="../media/image63.jpeg"/><Relationship Id="rId4" Type="http://schemas.openxmlformats.org/officeDocument/2006/relationships/image" Target="../media/image3.jpeg"/><Relationship Id="rId5" Type="http://schemas.openxmlformats.org/officeDocument/2006/relationships/image" Target="../media/image64.png"/><Relationship Id="rId6" Type="http://schemas.openxmlformats.org/officeDocument/2006/relationships/oleObject" Target="../embeddings/oleObject19.bin"/><Relationship Id="rId7" Type="http://schemas.openxmlformats.org/officeDocument/2006/relationships/image" Target="../media/image62.png"/><Relationship Id="rId1" Type="http://schemas.openxmlformats.org/officeDocument/2006/relationships/vmlDrawing" Target="../drawings/vmlDrawing12.vml"/><Relationship Id="rId2"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4.png"/><Relationship Id="rId5" Type="http://schemas.openxmlformats.org/officeDocument/2006/relationships/image" Target="../media/image35.jpeg"/><Relationship Id="rId1" Type="http://schemas.openxmlformats.org/officeDocument/2006/relationships/slideLayout" Target="../slideLayouts/slideLayout7.xml"/><Relationship Id="rId2" Type="http://schemas.openxmlformats.org/officeDocument/2006/relationships/image" Target="../media/image65.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 Id="rId3"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20.bin"/><Relationship Id="rId4" Type="http://schemas.openxmlformats.org/officeDocument/2006/relationships/image" Target="../media/image68.png"/><Relationship Id="rId5" Type="http://schemas.openxmlformats.org/officeDocument/2006/relationships/oleObject" Target="../embeddings/oleObject21.bin"/><Relationship Id="rId6" Type="http://schemas.openxmlformats.org/officeDocument/2006/relationships/image" Target="../media/image69.png"/><Relationship Id="rId7" Type="http://schemas.openxmlformats.org/officeDocument/2006/relationships/image" Target="../media/image71.png"/><Relationship Id="rId8" Type="http://schemas.openxmlformats.org/officeDocument/2006/relationships/oleObject" Target="../embeddings/oleObject22.bin"/><Relationship Id="rId9" Type="http://schemas.openxmlformats.org/officeDocument/2006/relationships/image" Target="../media/image70.png"/><Relationship Id="rId1" Type="http://schemas.openxmlformats.org/officeDocument/2006/relationships/vmlDrawing" Target="../drawings/vmlDrawing13.vml"/><Relationship Id="rId2"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 Id="rId3" Type="http://schemas.openxmlformats.org/officeDocument/2006/relationships/image" Target="../media/image73.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wmf"/><Relationship Id="rId3" Type="http://schemas.openxmlformats.org/officeDocument/2006/relationships/image" Target="../media/image9.jpeg"/></Relationships>
</file>

<file path=ppt/slides/_rels/slide43.xml.rels><?xml version="1.0" encoding="UTF-8" standalone="yes"?>
<Relationships xmlns="http://schemas.openxmlformats.org/package/2006/relationships"><Relationship Id="rId3" Type="http://schemas.openxmlformats.org/officeDocument/2006/relationships/image" Target="../media/image76.jpeg"/><Relationship Id="rId4" Type="http://schemas.openxmlformats.org/officeDocument/2006/relationships/image" Target="../media/image9.jpeg"/><Relationship Id="rId1" Type="http://schemas.openxmlformats.org/officeDocument/2006/relationships/slideLayout" Target="../slideLayouts/slideLayout7.xml"/><Relationship Id="rId2" Type="http://schemas.openxmlformats.org/officeDocument/2006/relationships/image" Target="../media/image75.jpeg"/></Relationships>
</file>

<file path=ppt/slides/_rels/slide44.xml.rels><?xml version="1.0" encoding="UTF-8" standalone="yes"?>
<Relationships xmlns="http://schemas.openxmlformats.org/package/2006/relationships"><Relationship Id="rId3" Type="http://schemas.openxmlformats.org/officeDocument/2006/relationships/image" Target="../media/image78.jpeg"/><Relationship Id="rId4" Type="http://schemas.openxmlformats.org/officeDocument/2006/relationships/image" Target="../media/image9.jpeg"/><Relationship Id="rId1" Type="http://schemas.openxmlformats.org/officeDocument/2006/relationships/slideLayout" Target="../slideLayouts/slideLayout7.xml"/><Relationship Id="rId2" Type="http://schemas.openxmlformats.org/officeDocument/2006/relationships/image" Target="../media/image77.jpeg"/></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23.bin"/><Relationship Id="rId4" Type="http://schemas.openxmlformats.org/officeDocument/2006/relationships/image" Target="../media/image79.png"/><Relationship Id="rId5" Type="http://schemas.openxmlformats.org/officeDocument/2006/relationships/oleObject" Target="../embeddings/oleObject24.bin"/><Relationship Id="rId6" Type="http://schemas.openxmlformats.org/officeDocument/2006/relationships/image" Target="../media/image80.png"/><Relationship Id="rId7" Type="http://schemas.openxmlformats.org/officeDocument/2006/relationships/oleObject" Target="../embeddings/oleObject25.bin"/><Relationship Id="rId8" Type="http://schemas.openxmlformats.org/officeDocument/2006/relationships/image" Target="../media/image81.png"/><Relationship Id="rId9" Type="http://schemas.openxmlformats.org/officeDocument/2006/relationships/oleObject" Target="../embeddings/oleObject26.bin"/><Relationship Id="rId10" Type="http://schemas.openxmlformats.org/officeDocument/2006/relationships/image" Target="../media/image82.png"/><Relationship Id="rId11" Type="http://schemas.openxmlformats.org/officeDocument/2006/relationships/image" Target="../media/image83.jpeg"/><Relationship Id="rId1" Type="http://schemas.openxmlformats.org/officeDocument/2006/relationships/vmlDrawing" Target="../drawings/vmlDrawing14.vml"/><Relationship Id="rId2"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27.bin"/><Relationship Id="rId4" Type="http://schemas.openxmlformats.org/officeDocument/2006/relationships/image" Target="../media/image84.png"/><Relationship Id="rId1" Type="http://schemas.openxmlformats.org/officeDocument/2006/relationships/vmlDrawing" Target="../drawings/vmlDrawing15.vml"/><Relationship Id="rId2"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oleObject" Target="../embeddings/oleObject28.bin"/><Relationship Id="rId5" Type="http://schemas.openxmlformats.org/officeDocument/2006/relationships/image" Target="../media/image85.png"/><Relationship Id="rId6" Type="http://schemas.openxmlformats.org/officeDocument/2006/relationships/oleObject" Target="../embeddings/oleObject29.bin"/><Relationship Id="rId7" Type="http://schemas.openxmlformats.org/officeDocument/2006/relationships/image" Target="../media/image86.png"/><Relationship Id="rId1" Type="http://schemas.openxmlformats.org/officeDocument/2006/relationships/vmlDrawing" Target="../drawings/vmlDrawing16.vml"/><Relationship Id="rId2"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9.jpeg"/><Relationship Id="rId4" Type="http://schemas.openxmlformats.org/officeDocument/2006/relationships/oleObject" Target="../embeddings/oleObject30.bin"/><Relationship Id="rId5" Type="http://schemas.openxmlformats.org/officeDocument/2006/relationships/image" Target="../media/image88.png"/><Relationship Id="rId1" Type="http://schemas.openxmlformats.org/officeDocument/2006/relationships/vmlDrawing" Target="../drawings/vmlDrawing17.vml"/><Relationship Id="rId2"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 Id="rId3" Type="http://schemas.openxmlformats.org/officeDocument/2006/relationships/image" Target="../media/image11.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png"/><Relationship Id="rId3" Type="http://schemas.openxmlformats.org/officeDocument/2006/relationships/image" Target="../media/image92.png"/></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31.bin"/><Relationship Id="rId4" Type="http://schemas.openxmlformats.org/officeDocument/2006/relationships/image" Target="../media/image93.png"/><Relationship Id="rId5" Type="http://schemas.openxmlformats.org/officeDocument/2006/relationships/image" Target="../media/image94.jpeg"/><Relationship Id="rId6" Type="http://schemas.openxmlformats.org/officeDocument/2006/relationships/image" Target="../media/image95.jpeg"/><Relationship Id="rId7" Type="http://schemas.openxmlformats.org/officeDocument/2006/relationships/image" Target="../media/image96.jpeg"/><Relationship Id="rId8" Type="http://schemas.openxmlformats.org/officeDocument/2006/relationships/image" Target="../media/image97.jpeg"/><Relationship Id="rId1" Type="http://schemas.openxmlformats.org/officeDocument/2006/relationships/vmlDrawing" Target="../drawings/vmlDrawing18.vml"/><Relationship Id="rId2"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9.png"/><Relationship Id="rId4" Type="http://schemas.openxmlformats.org/officeDocument/2006/relationships/image" Target="../media/image100.png"/><Relationship Id="rId1" Type="http://schemas.openxmlformats.org/officeDocument/2006/relationships/slideLayout" Target="../slideLayouts/slideLayout2.xml"/><Relationship Id="rId2" Type="http://schemas.openxmlformats.org/officeDocument/2006/relationships/image" Target="../media/image98.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0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4.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5.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 Id="rId3"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14.png"/><Relationship Id="rId5" Type="http://schemas.openxmlformats.org/officeDocument/2006/relationships/oleObject" Target="../embeddings/oleObject2.bin"/><Relationship Id="rId6" Type="http://schemas.openxmlformats.org/officeDocument/2006/relationships/image" Target="../media/image15.png"/><Relationship Id="rId7" Type="http://schemas.openxmlformats.org/officeDocument/2006/relationships/oleObject" Target="../embeddings/oleObject3.bin"/><Relationship Id="rId8" Type="http://schemas.openxmlformats.org/officeDocument/2006/relationships/image" Target="../media/image16.png"/><Relationship Id="rId9" Type="http://schemas.openxmlformats.org/officeDocument/2006/relationships/oleObject" Target="../embeddings/oleObject4.bin"/><Relationship Id="rId10" Type="http://schemas.openxmlformats.org/officeDocument/2006/relationships/image" Target="../media/image17.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5.bin"/><Relationship Id="rId4" Type="http://schemas.openxmlformats.org/officeDocument/2006/relationships/image" Target="../media/image18.png"/><Relationship Id="rId5" Type="http://schemas.openxmlformats.org/officeDocument/2006/relationships/oleObject" Target="../embeddings/oleObject6.bin"/><Relationship Id="rId6" Type="http://schemas.openxmlformats.org/officeDocument/2006/relationships/image" Target="../media/image19.png"/><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609600" y="0"/>
            <a:ext cx="7772400" cy="609600"/>
          </a:xfrm>
        </p:spPr>
        <p:txBody>
          <a:bodyPr/>
          <a:lstStyle/>
          <a:p>
            <a:pPr eaLnBrk="1" hangingPunct="1"/>
            <a:r>
              <a:rPr lang="en-US" altLang="en-US" sz="4000">
                <a:latin typeface="Frankfurt" charset="0"/>
                <a:ea typeface="ＭＳ Ｐゴシック" charset="-128"/>
              </a:rPr>
              <a:t>The Stone/Campbell Movement</a:t>
            </a:r>
          </a:p>
        </p:txBody>
      </p:sp>
      <p:pic>
        <p:nvPicPr>
          <p:cNvPr id="18434" name="Picture 5" descr="stone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066800"/>
            <a:ext cx="1984375"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6" descr="campal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1143000"/>
            <a:ext cx="2030413"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5" descr="CaneRidgeSGUni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4888" y="795338"/>
            <a:ext cx="41783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TextBox 5"/>
          <p:cNvSpPr txBox="1">
            <a:spLocks noChangeArrowheads="1"/>
          </p:cNvSpPr>
          <p:nvPr/>
        </p:nvSpPr>
        <p:spPr bwMode="auto">
          <a:xfrm>
            <a:off x="533400" y="3852863"/>
            <a:ext cx="1219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a:latin typeface="Arial" charset="0"/>
              </a:rPr>
              <a:t>Barton Warren Stone</a:t>
            </a:r>
          </a:p>
        </p:txBody>
      </p:sp>
      <p:sp>
        <p:nvSpPr>
          <p:cNvPr id="18438" name="TextBox 6"/>
          <p:cNvSpPr txBox="1">
            <a:spLocks noChangeArrowheads="1"/>
          </p:cNvSpPr>
          <p:nvPr/>
        </p:nvSpPr>
        <p:spPr bwMode="auto">
          <a:xfrm>
            <a:off x="7086600" y="3951288"/>
            <a:ext cx="16002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a:latin typeface="Arial" charset="0"/>
              </a:rPr>
              <a:t>Alexander Campbell</a:t>
            </a:r>
          </a:p>
        </p:txBody>
      </p:sp>
    </p:spTree>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idx="4294967295"/>
          </p:nvPr>
        </p:nvSpPr>
        <p:spPr>
          <a:xfrm>
            <a:off x="2667000" y="1219200"/>
            <a:ext cx="5867400" cy="2057400"/>
          </a:xfrm>
        </p:spPr>
        <p:txBody>
          <a:bodyPr/>
          <a:lstStyle/>
          <a:p>
            <a:pPr eaLnBrk="1" hangingPunct="1"/>
            <a:r>
              <a:rPr lang="en-US" altLang="en-US" sz="4000">
                <a:latin typeface="Tahoma" charset="0"/>
                <a:ea typeface="ＭＳ Ｐゴシック" charset="-128"/>
              </a:rPr>
              <a:t>B.W. Stone Battle With Calvinism</a:t>
            </a:r>
            <a:endParaRPr lang="en-US" altLang="en-US" sz="2400">
              <a:latin typeface="Tahoma" charset="0"/>
              <a:ea typeface="ＭＳ Ｐゴシック" charset="-128"/>
            </a:endParaRPr>
          </a:p>
        </p:txBody>
      </p:sp>
      <p:graphicFrame>
        <p:nvGraphicFramePr>
          <p:cNvPr id="27650" name="Object 8"/>
          <p:cNvGraphicFramePr>
            <a:graphicFrameLocks noChangeAspect="1"/>
          </p:cNvGraphicFramePr>
          <p:nvPr/>
        </p:nvGraphicFramePr>
        <p:xfrm>
          <a:off x="990600" y="3733800"/>
          <a:ext cx="7467600" cy="2536825"/>
        </p:xfrm>
        <a:graphic>
          <a:graphicData uri="http://schemas.openxmlformats.org/presentationml/2006/ole">
            <mc:AlternateContent xmlns:mc="http://schemas.openxmlformats.org/markup-compatibility/2006">
              <mc:Choice xmlns:v="urn:schemas-microsoft-com:vml" Requires="v">
                <p:oleObj spid="_x0000_s27653" name="Photo Editor Photo" r:id="rId3" imgW="6028571" imgH="2048161" progId="">
                  <p:embed/>
                </p:oleObj>
              </mc:Choice>
              <mc:Fallback>
                <p:oleObj name="Photo Editor Photo" r:id="rId3" imgW="6028571" imgH="2048161" progId="">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3733800"/>
                        <a:ext cx="7467600" cy="253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pic>
        <p:nvPicPr>
          <p:cNvPr id="27651" name="Picture 10" descr="StoneBarton">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1066800"/>
            <a:ext cx="182086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Rectangle 11"/>
          <p:cNvSpPr>
            <a:spLocks noChangeArrowheads="1"/>
          </p:cNvSpPr>
          <p:nvPr/>
        </p:nvSpPr>
        <p:spPr bwMode="auto">
          <a:xfrm>
            <a:off x="1066800" y="4343400"/>
            <a:ext cx="7010400" cy="19812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Tree>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Rectangle 5"/>
          <p:cNvSpPr>
            <a:spLocks noGrp="1" noChangeArrowheads="1"/>
          </p:cNvSpPr>
          <p:nvPr>
            <p:ph type="title" idx="4294967295"/>
          </p:nvPr>
        </p:nvSpPr>
        <p:spPr>
          <a:xfrm>
            <a:off x="609600" y="76200"/>
            <a:ext cx="7772400" cy="762000"/>
          </a:xfrm>
          <a:solidFill>
            <a:schemeClr val="bg2">
              <a:alpha val="39999"/>
            </a:schemeClr>
          </a:solidFill>
        </p:spPr>
        <p:txBody>
          <a:bodyPr/>
          <a:lstStyle/>
          <a:p>
            <a:pPr eaLnBrk="1" hangingPunct="1"/>
            <a:r>
              <a:rPr lang="en-US" altLang="en-US" sz="3600">
                <a:solidFill>
                  <a:schemeClr val="bg1"/>
                </a:solidFill>
                <a:latin typeface="Tahoma" charset="0"/>
                <a:ea typeface="ＭＳ Ｐゴシック" charset="-128"/>
              </a:rPr>
              <a:t>The Cane Ridge Revival</a:t>
            </a:r>
          </a:p>
        </p:txBody>
      </p:sp>
      <p:sp>
        <p:nvSpPr>
          <p:cNvPr id="28675" name="Text Box 6"/>
          <p:cNvSpPr txBox="1">
            <a:spLocks noChangeArrowheads="1"/>
          </p:cNvSpPr>
          <p:nvPr/>
        </p:nvSpPr>
        <p:spPr bwMode="auto">
          <a:xfrm>
            <a:off x="4419600" y="381000"/>
            <a:ext cx="419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spcBef>
                <a:spcPct val="50000"/>
              </a:spcBef>
            </a:pPr>
            <a:r>
              <a:rPr lang="en-US" altLang="en-US"/>
              <a:t>k</a:t>
            </a:r>
          </a:p>
        </p:txBody>
      </p:sp>
    </p:spTree>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29697" name="Object 8"/>
          <p:cNvGraphicFramePr>
            <a:graphicFrameLocks noChangeAspect="1"/>
          </p:cNvGraphicFramePr>
          <p:nvPr/>
        </p:nvGraphicFramePr>
        <p:xfrm>
          <a:off x="4500563" y="3179763"/>
          <a:ext cx="4038600" cy="3068637"/>
        </p:xfrm>
        <a:graphic>
          <a:graphicData uri="http://schemas.openxmlformats.org/presentationml/2006/ole">
            <mc:AlternateContent xmlns:mc="http://schemas.openxmlformats.org/markup-compatibility/2006">
              <mc:Choice xmlns:v="urn:schemas-microsoft-com:vml" Requires="v">
                <p:oleObj spid="_x0000_s29706" name="Photo Editor Photo" r:id="rId3" imgW="6028571" imgH="4580952" progId="">
                  <p:embed/>
                </p:oleObj>
              </mc:Choice>
              <mc:Fallback>
                <p:oleObj name="Photo Editor Photo" r:id="rId3" imgW="6028571" imgH="4580952" progId="">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563" y="3179763"/>
                        <a:ext cx="4038600" cy="3068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9698" name="Rectangle 2"/>
          <p:cNvSpPr>
            <a:spLocks noGrp="1" noChangeArrowheads="1"/>
          </p:cNvSpPr>
          <p:nvPr>
            <p:ph type="title" idx="4294967295"/>
          </p:nvPr>
        </p:nvSpPr>
        <p:spPr>
          <a:xfrm>
            <a:off x="2819400" y="76200"/>
            <a:ext cx="6019800" cy="609600"/>
          </a:xfrm>
        </p:spPr>
        <p:txBody>
          <a:bodyPr/>
          <a:lstStyle/>
          <a:p>
            <a:pPr eaLnBrk="1" hangingPunct="1"/>
            <a:r>
              <a:rPr lang="en-US" altLang="en-US" sz="4000">
                <a:latin typeface="Tahoma" charset="0"/>
                <a:ea typeface="ＭＳ Ｐゴシック" charset="-128"/>
              </a:rPr>
              <a:t>The Focus Of The Revival</a:t>
            </a:r>
            <a:endParaRPr lang="en-US" altLang="en-US" sz="2400">
              <a:latin typeface="Tahoma" charset="0"/>
              <a:ea typeface="ＭＳ Ｐゴシック" charset="-128"/>
            </a:endParaRPr>
          </a:p>
        </p:txBody>
      </p:sp>
      <p:sp>
        <p:nvSpPr>
          <p:cNvPr id="29699" name="Text Box 3"/>
          <p:cNvSpPr txBox="1">
            <a:spLocks noChangeArrowheads="1"/>
          </p:cNvSpPr>
          <p:nvPr/>
        </p:nvSpPr>
        <p:spPr bwMode="auto">
          <a:xfrm>
            <a:off x="152400" y="152400"/>
            <a:ext cx="2590800" cy="564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spcBef>
                <a:spcPct val="50000"/>
              </a:spcBef>
            </a:pPr>
            <a:r>
              <a:rPr lang="en-US" altLang="en-US" sz="2800">
                <a:latin typeface="Tahoma" charset="0"/>
              </a:rPr>
              <a:t>Some Falsely Claim That The Focus Of The Cane Ridge Revival Was To Achieve A Religious Experience. See Stone</a:t>
            </a:r>
            <a:r>
              <a:rPr lang="ja-JP" altLang="en-US" sz="2800">
                <a:latin typeface="Tahoma" charset="0"/>
              </a:rPr>
              <a:t>’</a:t>
            </a:r>
            <a:r>
              <a:rPr lang="en-US" altLang="ja-JP" sz="2800">
                <a:latin typeface="Tahoma" charset="0"/>
              </a:rPr>
              <a:t>s Purpose In The Revival From His Autobiography</a:t>
            </a:r>
            <a:endParaRPr lang="en-US" altLang="en-US" sz="2800">
              <a:latin typeface="Tahoma" charset="0"/>
            </a:endParaRPr>
          </a:p>
        </p:txBody>
      </p:sp>
      <p:graphicFrame>
        <p:nvGraphicFramePr>
          <p:cNvPr id="29700" name="Object 6"/>
          <p:cNvGraphicFramePr>
            <a:graphicFrameLocks noChangeAspect="1"/>
          </p:cNvGraphicFramePr>
          <p:nvPr/>
        </p:nvGraphicFramePr>
        <p:xfrm>
          <a:off x="2895600" y="838200"/>
          <a:ext cx="1547813" cy="2209800"/>
        </p:xfrm>
        <a:graphic>
          <a:graphicData uri="http://schemas.openxmlformats.org/presentationml/2006/ole">
            <mc:AlternateContent xmlns:mc="http://schemas.openxmlformats.org/markup-compatibility/2006">
              <mc:Choice xmlns:v="urn:schemas-microsoft-com:vml" Requires="v">
                <p:oleObj spid="_x0000_s29707" name="Photo Editor Photo" r:id="rId5" imgW="3828571" imgH="5466667" progId="">
                  <p:embed/>
                </p:oleObj>
              </mc:Choice>
              <mc:Fallback>
                <p:oleObj name="Photo Editor Photo" r:id="rId5" imgW="3828571" imgH="5466667" progId="">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5600" y="838200"/>
                        <a:ext cx="1547813"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29701" name="Object 7"/>
          <p:cNvGraphicFramePr>
            <a:graphicFrameLocks noChangeAspect="1"/>
          </p:cNvGraphicFramePr>
          <p:nvPr/>
        </p:nvGraphicFramePr>
        <p:xfrm>
          <a:off x="4500563" y="969963"/>
          <a:ext cx="4038600" cy="2146300"/>
        </p:xfrm>
        <a:graphic>
          <a:graphicData uri="http://schemas.openxmlformats.org/presentationml/2006/ole">
            <mc:AlternateContent xmlns:mc="http://schemas.openxmlformats.org/markup-compatibility/2006">
              <mc:Choice xmlns:v="urn:schemas-microsoft-com:vml" Requires="v">
                <p:oleObj spid="_x0000_s29708" name="Photo Editor Photo" r:id="rId7" imgW="5858693" imgH="3115110" progId="">
                  <p:embed/>
                </p:oleObj>
              </mc:Choice>
              <mc:Fallback>
                <p:oleObj name="Photo Editor Photo" r:id="rId7" imgW="5858693" imgH="3115110" progId="">
                  <p:embed/>
                  <p:pic>
                    <p:nvPicPr>
                      <p:cNvPr id="0"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00563" y="969963"/>
                        <a:ext cx="4038600" cy="214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pSp>
        <p:nvGrpSpPr>
          <p:cNvPr id="2" name="Group 18"/>
          <p:cNvGrpSpPr>
            <a:grpSpLocks/>
          </p:cNvGrpSpPr>
          <p:nvPr/>
        </p:nvGrpSpPr>
        <p:grpSpPr bwMode="auto">
          <a:xfrm>
            <a:off x="4191000" y="2514600"/>
            <a:ext cx="4724400" cy="3657600"/>
            <a:chOff x="2640" y="1680"/>
            <a:chExt cx="2976" cy="2304"/>
          </a:xfrm>
        </p:grpSpPr>
        <p:sp>
          <p:nvSpPr>
            <p:cNvPr id="29703" name="Oval 9"/>
            <p:cNvSpPr>
              <a:spLocks noChangeArrowheads="1"/>
            </p:cNvSpPr>
            <p:nvPr/>
          </p:nvSpPr>
          <p:spPr bwMode="auto">
            <a:xfrm>
              <a:off x="2640" y="2291"/>
              <a:ext cx="2976" cy="877"/>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29704" name="Oval 11"/>
            <p:cNvSpPr>
              <a:spLocks noChangeArrowheads="1"/>
            </p:cNvSpPr>
            <p:nvPr/>
          </p:nvSpPr>
          <p:spPr bwMode="auto">
            <a:xfrm>
              <a:off x="3552" y="1680"/>
              <a:ext cx="1056" cy="192"/>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29705" name="Oval 16"/>
            <p:cNvSpPr>
              <a:spLocks noChangeArrowheads="1"/>
            </p:cNvSpPr>
            <p:nvPr/>
          </p:nvSpPr>
          <p:spPr bwMode="auto">
            <a:xfrm>
              <a:off x="2736" y="3120"/>
              <a:ext cx="2832" cy="864"/>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title"/>
          </p:nvPr>
        </p:nvSpPr>
        <p:spPr>
          <a:xfrm>
            <a:off x="685800" y="228600"/>
            <a:ext cx="7772400" cy="1143000"/>
          </a:xfrm>
        </p:spPr>
        <p:txBody>
          <a:bodyPr/>
          <a:lstStyle/>
          <a:p>
            <a:pPr eaLnBrk="1" hangingPunct="1"/>
            <a:r>
              <a:rPr lang="en-US" altLang="en-US" sz="3600">
                <a:ea typeface="ＭＳ Ｐゴシック" charset="-128"/>
              </a:rPr>
              <a:t>The Last Will &amp; Testament Of The Springfield Presbytery, June 28, 1804</a:t>
            </a:r>
          </a:p>
        </p:txBody>
      </p:sp>
      <p:sp>
        <p:nvSpPr>
          <p:cNvPr id="30722" name="Rectangle 3"/>
          <p:cNvSpPr>
            <a:spLocks noGrp="1" noChangeArrowheads="1"/>
          </p:cNvSpPr>
          <p:nvPr>
            <p:ph type="body" idx="1"/>
          </p:nvPr>
        </p:nvSpPr>
        <p:spPr/>
        <p:txBody>
          <a:bodyPr/>
          <a:lstStyle/>
          <a:p>
            <a:pPr eaLnBrk="1" hangingPunct="1"/>
            <a:endParaRPr lang="en-US" altLang="en-US">
              <a:ea typeface="ＭＳ Ｐゴシック" charset="-128"/>
            </a:endParaRPr>
          </a:p>
        </p:txBody>
      </p:sp>
      <p:pic>
        <p:nvPicPr>
          <p:cNvPr id="3072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4200" y="1447800"/>
            <a:ext cx="169227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76400"/>
            <a:ext cx="5791200" cy="437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1388" y="4724400"/>
            <a:ext cx="3122612"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nvGraphicFramePr>
        <p:xfrm>
          <a:off x="533400" y="76200"/>
          <a:ext cx="7924800"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 8"/>
          <p:cNvGraphicFramePr/>
          <p:nvPr/>
        </p:nvGraphicFramePr>
        <p:xfrm>
          <a:off x="304800" y="1376362"/>
          <a:ext cx="8534400" cy="510063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685800" y="0"/>
            <a:ext cx="7772400" cy="533400"/>
          </a:xfrm>
          <a:ln>
            <a:miter lim="800000"/>
            <a:headEnd/>
            <a:tailEnd/>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defRPr/>
            </a:pPr>
            <a:r>
              <a:rPr lang="en-US" dirty="0">
                <a:effectLst>
                  <a:reflection blurRad="6350" stA="60000" endA="900" endPos="58000" dir="5400000" sy="-100000" algn="bl" rotWithShape="0"/>
                </a:effectLst>
                <a:latin typeface="Tahoma" pitchFamily="34" charset="0"/>
                <a:ea typeface="+mj-ea"/>
              </a:rPr>
              <a:t>Growth Of A Movement</a:t>
            </a:r>
          </a:p>
        </p:txBody>
      </p:sp>
      <p:graphicFrame>
        <p:nvGraphicFramePr>
          <p:cNvPr id="9" name="Diagram 8"/>
          <p:cNvGraphicFramePr/>
          <p:nvPr/>
        </p:nvGraphicFramePr>
        <p:xfrm>
          <a:off x="0" y="304800"/>
          <a:ext cx="5334000" cy="6553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3795" name="Group 6"/>
          <p:cNvGrpSpPr>
            <a:grpSpLocks/>
          </p:cNvGrpSpPr>
          <p:nvPr/>
        </p:nvGrpSpPr>
        <p:grpSpPr bwMode="auto">
          <a:xfrm>
            <a:off x="5181600" y="2057400"/>
            <a:ext cx="3962400" cy="2895600"/>
            <a:chOff x="3264" y="912"/>
            <a:chExt cx="2208" cy="1728"/>
          </a:xfrm>
        </p:grpSpPr>
        <p:sp>
          <p:nvSpPr>
            <p:cNvPr id="86021" name="Text Box 5"/>
            <p:cNvSpPr txBox="1">
              <a:spLocks noChangeArrowheads="1"/>
            </p:cNvSpPr>
            <p:nvPr/>
          </p:nvSpPr>
          <p:spPr bwMode="auto">
            <a:xfrm>
              <a:off x="3563" y="2403"/>
              <a:ext cx="1824" cy="237"/>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spcBef>
                  <a:spcPct val="50000"/>
                </a:spcBef>
              </a:pPr>
              <a:r>
                <a:rPr lang="en-US" altLang="en-US" sz="2000">
                  <a:effectLst>
                    <a:outerShdw blurRad="38100" dist="38100" dir="2700000" algn="tl">
                      <a:srgbClr val="C0C0C0"/>
                    </a:outerShdw>
                  </a:effectLst>
                  <a:latin typeface="Tahoma" charset="0"/>
                </a:rPr>
                <a:t>The Shakers In Kentucky</a:t>
              </a:r>
            </a:p>
          </p:txBody>
        </p:sp>
        <p:pic>
          <p:nvPicPr>
            <p:cNvPr id="33797"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64" y="912"/>
              <a:ext cx="2208" cy="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ChangeArrowheads="1"/>
          </p:cNvSpPr>
          <p:nvPr>
            <p:ph type="title" idx="4294967295"/>
          </p:nvPr>
        </p:nvSpPr>
        <p:spPr>
          <a:xfrm>
            <a:off x="685800" y="76200"/>
            <a:ext cx="7772400" cy="914400"/>
          </a:xfrm>
        </p:spPr>
        <p:txBody>
          <a:bodyPr/>
          <a:lstStyle/>
          <a:p>
            <a:pPr eaLnBrk="1" hangingPunct="1"/>
            <a:r>
              <a:rPr lang="en-US" altLang="en-US" sz="4000">
                <a:latin typeface="Tahoma" charset="0"/>
                <a:ea typeface="ＭＳ Ｐゴシック" charset="-128"/>
              </a:rPr>
              <a:t>While At Gallatin, Tennessee</a:t>
            </a:r>
          </a:p>
        </p:txBody>
      </p:sp>
      <p:pic>
        <p:nvPicPr>
          <p:cNvPr id="34818" name="Picture 3" descr="Celia Bowen Sto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1447800"/>
            <a:ext cx="2960688" cy="387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819" name="Group 4"/>
          <p:cNvGrpSpPr>
            <a:grpSpLocks/>
          </p:cNvGrpSpPr>
          <p:nvPr/>
        </p:nvGrpSpPr>
        <p:grpSpPr bwMode="auto">
          <a:xfrm>
            <a:off x="3124200" y="3200400"/>
            <a:ext cx="2743200" cy="3417888"/>
            <a:chOff x="192" y="960"/>
            <a:chExt cx="2976" cy="3463"/>
          </a:xfrm>
        </p:grpSpPr>
        <p:pic>
          <p:nvPicPr>
            <p:cNvPr id="34824" name="Picture 5" descr="Stone- Bowen Marri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 y="960"/>
              <a:ext cx="2976" cy="2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5" name="Text Box 6"/>
            <p:cNvSpPr txBox="1">
              <a:spLocks noChangeArrowheads="1"/>
            </p:cNvSpPr>
            <p:nvPr/>
          </p:nvSpPr>
          <p:spPr bwMode="auto">
            <a:xfrm>
              <a:off x="192" y="3773"/>
              <a:ext cx="2976" cy="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spcBef>
                  <a:spcPct val="50000"/>
                </a:spcBef>
              </a:pPr>
              <a:r>
                <a:rPr lang="en-US" altLang="en-US" sz="1800">
                  <a:latin typeface="Tahoma" charset="0"/>
                </a:rPr>
                <a:t>Copy Of Marriage Bond, Gallatin, Tennessee</a:t>
              </a:r>
            </a:p>
          </p:txBody>
        </p:sp>
      </p:grpSp>
      <p:sp>
        <p:nvSpPr>
          <p:cNvPr id="34820" name="Text Box 7"/>
          <p:cNvSpPr txBox="1">
            <a:spLocks noChangeArrowheads="1"/>
          </p:cNvSpPr>
          <p:nvPr/>
        </p:nvSpPr>
        <p:spPr bwMode="auto">
          <a:xfrm>
            <a:off x="1905000" y="838200"/>
            <a:ext cx="556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spcBef>
                <a:spcPct val="50000"/>
              </a:spcBef>
            </a:pPr>
            <a:r>
              <a:rPr lang="en-US" altLang="en-US">
                <a:latin typeface="Tahoma" charset="0"/>
              </a:rPr>
              <a:t>Married Celia Bowen October 31, 1811</a:t>
            </a:r>
          </a:p>
        </p:txBody>
      </p:sp>
      <p:grpSp>
        <p:nvGrpSpPr>
          <p:cNvPr id="34821" name="Group 8"/>
          <p:cNvGrpSpPr>
            <a:grpSpLocks/>
          </p:cNvGrpSpPr>
          <p:nvPr/>
        </p:nvGrpSpPr>
        <p:grpSpPr bwMode="auto">
          <a:xfrm>
            <a:off x="381000" y="1371600"/>
            <a:ext cx="2649538" cy="3667125"/>
            <a:chOff x="240" y="864"/>
            <a:chExt cx="1669" cy="2310"/>
          </a:xfrm>
        </p:grpSpPr>
        <p:pic>
          <p:nvPicPr>
            <p:cNvPr id="34822" name="Picture 9" descr="9295295p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 y="864"/>
              <a:ext cx="1669" cy="1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3" name="Text Box 10"/>
            <p:cNvSpPr txBox="1">
              <a:spLocks noChangeArrowheads="1"/>
            </p:cNvSpPr>
            <p:nvPr/>
          </p:nvSpPr>
          <p:spPr bwMode="auto">
            <a:xfrm>
              <a:off x="270" y="2540"/>
              <a:ext cx="1584"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spcBef>
                  <a:spcPct val="50000"/>
                </a:spcBef>
              </a:pPr>
              <a:r>
                <a:rPr lang="en-US" altLang="en-US" sz="2000">
                  <a:latin typeface="Tahoma" charset="0"/>
                </a:rPr>
                <a:t>Bowen Home</a:t>
              </a:r>
              <a:br>
                <a:rPr lang="en-US" altLang="en-US" sz="2000">
                  <a:latin typeface="Tahoma" charset="0"/>
                </a:rPr>
              </a:br>
              <a:r>
                <a:rPr lang="en-US" altLang="en-US" sz="2000">
                  <a:latin typeface="Tahoma" charset="0"/>
                </a:rPr>
                <a:t>Mansker</a:t>
              </a:r>
              <a:r>
                <a:rPr lang="ja-JP" altLang="en-US" sz="2000">
                  <a:latin typeface="Tahoma" charset="0"/>
                </a:rPr>
                <a:t>’</a:t>
              </a:r>
              <a:r>
                <a:rPr lang="en-US" altLang="ja-JP" sz="2000">
                  <a:latin typeface="Tahoma" charset="0"/>
                </a:rPr>
                <a:t>s Station, Tennessee</a:t>
              </a:r>
              <a:endParaRPr lang="en-US" altLang="en-US" sz="2000">
                <a:latin typeface="Tahoma" charset="0"/>
              </a:endParaRPr>
            </a:p>
          </p:txBody>
        </p:sp>
      </p:grpSp>
    </p:spTree>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a:xfrm>
            <a:off x="76200" y="76200"/>
            <a:ext cx="8915400" cy="762000"/>
          </a:xfrm>
        </p:spPr>
        <p:txBody>
          <a:bodyPr/>
          <a:lstStyle/>
          <a:p>
            <a:pPr eaLnBrk="1" hangingPunct="1"/>
            <a:r>
              <a:rPr lang="en-US" altLang="en-US" sz="3600">
                <a:latin typeface="Tahoma" charset="0"/>
                <a:ea typeface="ＭＳ Ｐゴシック" charset="-128"/>
              </a:rPr>
              <a:t>Stone At Rittenhouse Academy   </a:t>
            </a:r>
          </a:p>
        </p:txBody>
      </p:sp>
      <p:sp>
        <p:nvSpPr>
          <p:cNvPr id="35842" name="Rectangle 3"/>
          <p:cNvSpPr>
            <a:spLocks noGrp="1" noChangeArrowheads="1"/>
          </p:cNvSpPr>
          <p:nvPr>
            <p:ph type="body" idx="1"/>
          </p:nvPr>
        </p:nvSpPr>
        <p:spPr>
          <a:xfrm>
            <a:off x="76200" y="762000"/>
            <a:ext cx="5715000" cy="1905000"/>
          </a:xfrm>
        </p:spPr>
        <p:txBody>
          <a:bodyPr/>
          <a:lstStyle/>
          <a:p>
            <a:pPr marL="203200" indent="-203200" eaLnBrk="1" hangingPunct="1">
              <a:lnSpc>
                <a:spcPct val="90000"/>
              </a:lnSpc>
              <a:spcBef>
                <a:spcPct val="0"/>
              </a:spcBef>
              <a:buClr>
                <a:schemeClr val="tx1"/>
              </a:buClr>
              <a:buFont typeface="Wingdings" charset="2"/>
              <a:buChar char="§"/>
            </a:pPr>
            <a:r>
              <a:rPr lang="en-US" altLang="en-US" sz="2400">
                <a:latin typeface="Arial" charset="0"/>
                <a:ea typeface="ＭＳ Ｐゴシック" charset="-128"/>
              </a:rPr>
              <a:t>1816 Stone Was Invited To Come And Be Headmaster</a:t>
            </a:r>
          </a:p>
          <a:p>
            <a:pPr marL="203200" indent="-203200" eaLnBrk="1" hangingPunct="1">
              <a:lnSpc>
                <a:spcPct val="90000"/>
              </a:lnSpc>
              <a:spcBef>
                <a:spcPct val="0"/>
              </a:spcBef>
              <a:buClr>
                <a:schemeClr val="tx1"/>
              </a:buClr>
              <a:buFont typeface="Wingdings" charset="2"/>
              <a:buChar char="§"/>
            </a:pPr>
            <a:r>
              <a:rPr lang="en-US" altLang="en-US" sz="2400">
                <a:latin typeface="Arial" charset="0"/>
                <a:ea typeface="ＭＳ Ｐゴシック" charset="-128"/>
              </a:rPr>
              <a:t>He continued until 1819</a:t>
            </a:r>
          </a:p>
          <a:p>
            <a:pPr marL="203200" indent="-203200" eaLnBrk="1" hangingPunct="1">
              <a:lnSpc>
                <a:spcPct val="90000"/>
              </a:lnSpc>
              <a:spcBef>
                <a:spcPct val="0"/>
              </a:spcBef>
              <a:buClr>
                <a:schemeClr val="tx1"/>
              </a:buClr>
              <a:buFont typeface="Wingdings" charset="2"/>
              <a:buChar char="§"/>
            </a:pPr>
            <a:r>
              <a:rPr lang="en-US" altLang="en-US" sz="2400">
                <a:latin typeface="Arial" charset="0"/>
                <a:ea typeface="ＭＳ Ｐゴシック" charset="-128"/>
              </a:rPr>
              <a:t>Note: In 1829 It Became Absorbed Into The Georgetown College (Baptist) – Continues To This Day	</a:t>
            </a:r>
            <a:endParaRPr lang="en-US" altLang="en-US">
              <a:latin typeface="Tahoma" charset="0"/>
              <a:ea typeface="ＭＳ Ｐゴシック" charset="-128"/>
            </a:endParaRPr>
          </a:p>
        </p:txBody>
      </p:sp>
      <p:pic>
        <p:nvPicPr>
          <p:cNvPr id="35843" name="Picture 4" descr="Georgetown Colle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895600"/>
            <a:ext cx="6934200" cy="351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844" name="Group 7"/>
          <p:cNvGrpSpPr>
            <a:grpSpLocks/>
          </p:cNvGrpSpPr>
          <p:nvPr/>
        </p:nvGrpSpPr>
        <p:grpSpPr bwMode="auto">
          <a:xfrm>
            <a:off x="6019800" y="927100"/>
            <a:ext cx="3048000" cy="2882900"/>
            <a:chOff x="3840" y="1584"/>
            <a:chExt cx="1920" cy="1816"/>
          </a:xfrm>
        </p:grpSpPr>
        <p:pic>
          <p:nvPicPr>
            <p:cNvPr id="358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0" y="1584"/>
              <a:ext cx="1920" cy="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6" name="Text Box 6"/>
            <p:cNvSpPr txBox="1">
              <a:spLocks noChangeArrowheads="1"/>
            </p:cNvSpPr>
            <p:nvPr/>
          </p:nvSpPr>
          <p:spPr bwMode="auto">
            <a:xfrm>
              <a:off x="4848" y="2880"/>
              <a:ext cx="864"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spcBef>
                  <a:spcPct val="50000"/>
                </a:spcBef>
              </a:pPr>
              <a:r>
                <a:rPr lang="en-US" altLang="en-US" sz="1600">
                  <a:latin typeface="Tahoma" charset="0"/>
                </a:rPr>
                <a:t>Stone Home In Georgetown</a:t>
              </a:r>
            </a:p>
          </p:txBody>
        </p:sp>
      </p:grpSp>
    </p:spTree>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ChangeArrowheads="1"/>
          </p:cNvSpPr>
          <p:nvPr>
            <p:ph type="title"/>
          </p:nvPr>
        </p:nvSpPr>
        <p:spPr>
          <a:xfrm>
            <a:off x="2819400" y="228600"/>
            <a:ext cx="5181600" cy="762000"/>
          </a:xfrm>
        </p:spPr>
        <p:txBody>
          <a:bodyPr/>
          <a:lstStyle/>
          <a:p>
            <a:pPr algn="r" eaLnBrk="1" hangingPunct="1"/>
            <a:r>
              <a:rPr lang="en-US" altLang="en-US">
                <a:latin typeface="Tahoma" charset="0"/>
                <a:ea typeface="ＭＳ Ｐゴシック" charset="-128"/>
              </a:rPr>
              <a:t>Stone</a:t>
            </a:r>
            <a:r>
              <a:rPr lang="ja-JP" altLang="en-US">
                <a:latin typeface="Tahoma" charset="0"/>
                <a:ea typeface="ＭＳ Ｐゴシック" charset="-128"/>
              </a:rPr>
              <a:t>’</a:t>
            </a:r>
            <a:r>
              <a:rPr lang="en-US" altLang="ja-JP">
                <a:latin typeface="Tahoma" charset="0"/>
                <a:ea typeface="ＭＳ Ｐゴシック" charset="-128"/>
              </a:rPr>
              <a:t>s Influence	   </a:t>
            </a:r>
            <a:endParaRPr lang="en-US" altLang="en-US">
              <a:latin typeface="Tahoma" charset="0"/>
              <a:ea typeface="ＭＳ Ｐゴシック" charset="-128"/>
            </a:endParaRPr>
          </a:p>
        </p:txBody>
      </p:sp>
      <p:sp>
        <p:nvSpPr>
          <p:cNvPr id="36866" name="Rectangle 3"/>
          <p:cNvSpPr>
            <a:spLocks noGrp="1" noChangeArrowheads="1"/>
          </p:cNvSpPr>
          <p:nvPr>
            <p:ph type="body" idx="1"/>
          </p:nvPr>
        </p:nvSpPr>
        <p:spPr>
          <a:xfrm>
            <a:off x="3124200" y="1219200"/>
            <a:ext cx="4114800" cy="4953000"/>
          </a:xfrm>
        </p:spPr>
        <p:txBody>
          <a:bodyPr/>
          <a:lstStyle/>
          <a:p>
            <a:pPr eaLnBrk="1" hangingPunct="1">
              <a:lnSpc>
                <a:spcPct val="90000"/>
              </a:lnSpc>
            </a:pPr>
            <a:r>
              <a:rPr lang="en-US" altLang="en-US" sz="3600">
                <a:latin typeface="Tahoma" charset="0"/>
                <a:ea typeface="ＭＳ Ｐゴシック" charset="-128"/>
              </a:rPr>
              <a:t>Influenced Many Greats Of The Rest. Movement</a:t>
            </a:r>
          </a:p>
          <a:p>
            <a:pPr lvl="1" eaLnBrk="1" hangingPunct="1">
              <a:lnSpc>
                <a:spcPct val="90000"/>
              </a:lnSpc>
              <a:buFontTx/>
              <a:buChar char="•"/>
            </a:pPr>
            <a:r>
              <a:rPr lang="en-US" altLang="en-US" sz="3200">
                <a:latin typeface="Tahoma" charset="0"/>
                <a:ea typeface="ＭＳ Ｐゴシック" charset="-128"/>
              </a:rPr>
              <a:t>James Matthews</a:t>
            </a:r>
          </a:p>
          <a:p>
            <a:pPr lvl="1" eaLnBrk="1" hangingPunct="1">
              <a:lnSpc>
                <a:spcPct val="90000"/>
              </a:lnSpc>
              <a:buFontTx/>
              <a:buChar char="•"/>
            </a:pPr>
            <a:r>
              <a:rPr lang="en-US" altLang="en-US" sz="3200">
                <a:latin typeface="Tahoma" charset="0"/>
                <a:ea typeface="ＭＳ Ｐゴシック" charset="-128"/>
              </a:rPr>
              <a:t>B.F. Hall</a:t>
            </a:r>
          </a:p>
          <a:p>
            <a:pPr lvl="1" eaLnBrk="1" hangingPunct="1">
              <a:lnSpc>
                <a:spcPct val="90000"/>
              </a:lnSpc>
              <a:buFontTx/>
              <a:buChar char="•"/>
            </a:pPr>
            <a:r>
              <a:rPr lang="en-US" altLang="en-US" sz="3200">
                <a:latin typeface="Tahoma" charset="0"/>
                <a:ea typeface="ＭＳ Ｐゴシック" charset="-128"/>
              </a:rPr>
              <a:t>John T. Johnson</a:t>
            </a:r>
          </a:p>
          <a:p>
            <a:pPr lvl="1" eaLnBrk="1" hangingPunct="1">
              <a:lnSpc>
                <a:spcPct val="90000"/>
              </a:lnSpc>
              <a:buFontTx/>
              <a:buChar char="•"/>
            </a:pPr>
            <a:r>
              <a:rPr lang="en-US" altLang="en-US" sz="3200">
                <a:latin typeface="Tahoma" charset="0"/>
                <a:ea typeface="ＭＳ Ｐゴシック" charset="-128"/>
              </a:rPr>
              <a:t>Tolbert Fanning</a:t>
            </a:r>
          </a:p>
          <a:p>
            <a:pPr lvl="1" eaLnBrk="1" hangingPunct="1">
              <a:lnSpc>
                <a:spcPct val="90000"/>
              </a:lnSpc>
              <a:buFontTx/>
              <a:buChar char="•"/>
            </a:pPr>
            <a:r>
              <a:rPr lang="en-US" altLang="en-US" sz="3200">
                <a:latin typeface="Tahoma" charset="0"/>
                <a:ea typeface="ＭＳ Ｐゴシック" charset="-128"/>
              </a:rPr>
              <a:t>And Many Others</a:t>
            </a:r>
          </a:p>
        </p:txBody>
      </p:sp>
      <p:grpSp>
        <p:nvGrpSpPr>
          <p:cNvPr id="36867" name="Group 4"/>
          <p:cNvGrpSpPr>
            <a:grpSpLocks/>
          </p:cNvGrpSpPr>
          <p:nvPr/>
        </p:nvGrpSpPr>
        <p:grpSpPr bwMode="auto">
          <a:xfrm>
            <a:off x="533400" y="76200"/>
            <a:ext cx="2743200" cy="3505200"/>
            <a:chOff x="480" y="0"/>
            <a:chExt cx="1728" cy="2208"/>
          </a:xfrm>
        </p:grpSpPr>
        <p:pic>
          <p:nvPicPr>
            <p:cNvPr id="36874" name="Picture 5" descr="Portrait of John T. Johns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 y="0"/>
              <a:ext cx="1484" cy="2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5" name="Text Box 6"/>
            <p:cNvSpPr txBox="1">
              <a:spLocks noChangeArrowheads="1"/>
            </p:cNvSpPr>
            <p:nvPr/>
          </p:nvSpPr>
          <p:spPr bwMode="auto">
            <a:xfrm>
              <a:off x="480" y="1958"/>
              <a:ext cx="172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spcBef>
                  <a:spcPct val="50000"/>
                </a:spcBef>
              </a:pPr>
              <a:r>
                <a:rPr lang="en-US" altLang="en-US" sz="2000">
                  <a:latin typeface="Tahoma" charset="0"/>
                </a:rPr>
                <a:t>John T. Johnson</a:t>
              </a:r>
            </a:p>
          </p:txBody>
        </p:sp>
      </p:grpSp>
      <p:grpSp>
        <p:nvGrpSpPr>
          <p:cNvPr id="36868" name="Group 7"/>
          <p:cNvGrpSpPr>
            <a:grpSpLocks/>
          </p:cNvGrpSpPr>
          <p:nvPr/>
        </p:nvGrpSpPr>
        <p:grpSpPr bwMode="auto">
          <a:xfrm>
            <a:off x="990600" y="3657600"/>
            <a:ext cx="1900238" cy="3048000"/>
            <a:chOff x="672" y="2400"/>
            <a:chExt cx="1197" cy="1920"/>
          </a:xfrm>
        </p:grpSpPr>
        <p:pic>
          <p:nvPicPr>
            <p:cNvPr id="36872" name="Picture 8" descr="Hall_BF_01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 y="2400"/>
              <a:ext cx="1197" cy="1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3" name="Text Box 9"/>
            <p:cNvSpPr txBox="1">
              <a:spLocks noChangeArrowheads="1"/>
            </p:cNvSpPr>
            <p:nvPr/>
          </p:nvSpPr>
          <p:spPr bwMode="auto">
            <a:xfrm>
              <a:off x="768" y="4070"/>
              <a:ext cx="105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spcBef>
                  <a:spcPct val="50000"/>
                </a:spcBef>
              </a:pPr>
              <a:r>
                <a:rPr lang="en-US" altLang="en-US" sz="2000">
                  <a:latin typeface="Tahoma" charset="0"/>
                </a:rPr>
                <a:t>B.F. Hall</a:t>
              </a:r>
            </a:p>
          </p:txBody>
        </p:sp>
      </p:grpSp>
      <p:grpSp>
        <p:nvGrpSpPr>
          <p:cNvPr id="36869" name="Group 12"/>
          <p:cNvGrpSpPr>
            <a:grpSpLocks/>
          </p:cNvGrpSpPr>
          <p:nvPr/>
        </p:nvGrpSpPr>
        <p:grpSpPr bwMode="auto">
          <a:xfrm>
            <a:off x="7086600" y="2057400"/>
            <a:ext cx="1905000" cy="3276600"/>
            <a:chOff x="4560" y="1344"/>
            <a:chExt cx="1200" cy="2064"/>
          </a:xfrm>
        </p:grpSpPr>
        <p:pic>
          <p:nvPicPr>
            <p:cNvPr id="36870"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0" y="1344"/>
              <a:ext cx="1200" cy="1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1" name="Rectangle 11"/>
            <p:cNvSpPr>
              <a:spLocks noChangeArrowheads="1"/>
            </p:cNvSpPr>
            <p:nvPr/>
          </p:nvSpPr>
          <p:spPr bwMode="auto">
            <a:xfrm>
              <a:off x="4704" y="2966"/>
              <a:ext cx="1017"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spcBef>
                  <a:spcPct val="50000"/>
                </a:spcBef>
              </a:pPr>
              <a:r>
                <a:rPr lang="en-US" altLang="en-US" sz="2000">
                  <a:latin typeface="Tahoma" charset="0"/>
                </a:rPr>
                <a:t>Tolbert Fanning</a:t>
              </a:r>
            </a:p>
          </p:txBody>
        </p:sp>
      </p:grpSp>
    </p:spTree>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ChangeArrowheads="1"/>
          </p:cNvSpPr>
          <p:nvPr>
            <p:ph type="title"/>
          </p:nvPr>
        </p:nvSpPr>
        <p:spPr/>
        <p:txBody>
          <a:bodyPr/>
          <a:lstStyle/>
          <a:p>
            <a:pPr eaLnBrk="1" hangingPunct="1"/>
            <a:r>
              <a:rPr lang="en-US" altLang="en-US" sz="4000">
                <a:latin typeface="Tahoma" charset="0"/>
                <a:ea typeface="ＭＳ Ｐゴシック" charset="-128"/>
              </a:rPr>
              <a:t>1824 — First Meeting Of Stone &amp; Alexander Campbell</a:t>
            </a:r>
          </a:p>
        </p:txBody>
      </p:sp>
      <p:pic>
        <p:nvPicPr>
          <p:cNvPr id="37890" name="Picture 5" descr="stone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838" y="2057400"/>
            <a:ext cx="2976562"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6" descr="campal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6838" y="1981200"/>
            <a:ext cx="3205162"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 y="1143000"/>
            <a:ext cx="4724400" cy="375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Rectangle 2"/>
          <p:cNvSpPr>
            <a:spLocks noGrp="1" noChangeArrowheads="1"/>
          </p:cNvSpPr>
          <p:nvPr>
            <p:ph type="title"/>
          </p:nvPr>
        </p:nvSpPr>
        <p:spPr>
          <a:xfrm>
            <a:off x="685800" y="152400"/>
            <a:ext cx="7772400" cy="1143000"/>
          </a:xfrm>
        </p:spPr>
        <p:txBody>
          <a:bodyPr/>
          <a:lstStyle/>
          <a:p>
            <a:pPr eaLnBrk="1" hangingPunct="1"/>
            <a:r>
              <a:rPr lang="en-US" altLang="en-US">
                <a:ea typeface="ＭＳ Ｐゴシック" charset="-128"/>
              </a:rPr>
              <a:t>Early 19</a:t>
            </a:r>
            <a:r>
              <a:rPr lang="en-US" altLang="en-US" baseline="30000">
                <a:ea typeface="ＭＳ Ｐゴシック" charset="-128"/>
              </a:rPr>
              <a:t>th</a:t>
            </a:r>
            <a:r>
              <a:rPr lang="en-US" altLang="en-US">
                <a:ea typeface="ＭＳ Ｐゴシック" charset="-128"/>
              </a:rPr>
              <a:t> Century America</a:t>
            </a:r>
          </a:p>
        </p:txBody>
      </p:sp>
      <p:sp>
        <p:nvSpPr>
          <p:cNvPr id="19459" name="Rectangle 3"/>
          <p:cNvSpPr>
            <a:spLocks noGrp="1" noChangeArrowheads="1"/>
          </p:cNvSpPr>
          <p:nvPr>
            <p:ph type="body" idx="1"/>
          </p:nvPr>
        </p:nvSpPr>
        <p:spPr/>
        <p:txBody>
          <a:bodyPr/>
          <a:lstStyle/>
          <a:p>
            <a:pPr eaLnBrk="1" hangingPunct="1"/>
            <a:endParaRPr lang="en-US" altLang="en-US">
              <a:ea typeface="ＭＳ Ｐゴシック" charset="-128"/>
            </a:endParaRPr>
          </a:p>
        </p:txBody>
      </p:sp>
      <p:pic>
        <p:nvPicPr>
          <p:cNvPr id="19460" name="Picture 5" descr="599"/>
          <p:cNvPicPr>
            <a:picLocks noChangeAspect="1" noChangeArrowheads="1"/>
          </p:cNvPicPr>
          <p:nvPr/>
        </p:nvPicPr>
        <p:blipFill>
          <a:blip r:embed="rId3">
            <a:extLst>
              <a:ext uri="{28A0092B-C50C-407E-A947-70E740481C1C}">
                <a14:useLocalDpi xmlns:a14="http://schemas.microsoft.com/office/drawing/2010/main" val="0"/>
              </a:ext>
            </a:extLst>
          </a:blip>
          <a:srcRect l="1775"/>
          <a:stretch>
            <a:fillRect/>
          </a:stretch>
        </p:blipFill>
        <p:spPr bwMode="auto">
          <a:xfrm>
            <a:off x="4800600" y="1295400"/>
            <a:ext cx="42164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4419600"/>
            <a:ext cx="1495425"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4800600"/>
            <a:ext cx="1666875"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ChangeArrowheads="1"/>
          </p:cNvSpPr>
          <p:nvPr>
            <p:ph type="ctrTitle"/>
          </p:nvPr>
        </p:nvSpPr>
        <p:spPr>
          <a:xfrm>
            <a:off x="609600" y="152400"/>
            <a:ext cx="7924800" cy="1676400"/>
          </a:xfrm>
        </p:spPr>
        <p:txBody>
          <a:bodyPr/>
          <a:lstStyle/>
          <a:p>
            <a:pPr eaLnBrk="1" hangingPunct="1"/>
            <a:r>
              <a:rPr lang="en-US" altLang="en-US">
                <a:latin typeface="Tahoma" charset="0"/>
                <a:ea typeface="ＭＳ Ｐゴシック" charset="-128"/>
              </a:rPr>
              <a:t>The Influence Of Thomas &amp; Alexander Campbell</a:t>
            </a:r>
          </a:p>
        </p:txBody>
      </p:sp>
      <p:pic>
        <p:nvPicPr>
          <p:cNvPr id="38914" name="Picture 3" descr="1800MAP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981200"/>
            <a:ext cx="44418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1364" name="AutoShape 4"/>
          <p:cNvSpPr>
            <a:spLocks noChangeArrowheads="1"/>
          </p:cNvSpPr>
          <p:nvPr/>
        </p:nvSpPr>
        <p:spPr bwMode="auto">
          <a:xfrm>
            <a:off x="5638800" y="2438400"/>
            <a:ext cx="2209800" cy="2057400"/>
          </a:xfrm>
          <a:prstGeom prst="wedgeRectCallout">
            <a:avLst>
              <a:gd name="adj1" fmla="val -169542"/>
              <a:gd name="adj2" fmla="val 29014"/>
            </a:avLst>
          </a:prstGeom>
          <a:ln>
            <a:headEnd/>
            <a:tailEnd/>
          </a:ln>
        </p:spPr>
        <p:style>
          <a:lnRef idx="0">
            <a:schemeClr val="accent3"/>
          </a:lnRef>
          <a:fillRef idx="3">
            <a:schemeClr val="accent3"/>
          </a:fillRef>
          <a:effectRef idx="3">
            <a:schemeClr val="accent3"/>
          </a:effectRef>
          <a:fontRef idx="minor">
            <a:schemeClr val="lt1"/>
          </a:fontRef>
        </p:style>
        <p:txBody>
          <a:bodyPr/>
          <a:lstStyle/>
          <a:p>
            <a:pPr algn="ctr" eaLnBrk="0" hangingPunct="0">
              <a:defRPr/>
            </a:pPr>
            <a:r>
              <a:rPr lang="en-US" dirty="0">
                <a:solidFill>
                  <a:schemeClr val="tx1"/>
                </a:solidFill>
              </a:rPr>
              <a:t>1809, Thomas &amp; Alexander Campbell, Bethany, Virginia</a:t>
            </a:r>
          </a:p>
        </p:txBody>
      </p:sp>
    </p:spTree>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ext Box 2"/>
          <p:cNvSpPr txBox="1">
            <a:spLocks noChangeArrowheads="1"/>
          </p:cNvSpPr>
          <p:nvPr/>
        </p:nvSpPr>
        <p:spPr bwMode="auto">
          <a:xfrm>
            <a:off x="228600" y="4648200"/>
            <a:ext cx="609600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spcBef>
                <a:spcPct val="50000"/>
              </a:spcBef>
            </a:pPr>
            <a:r>
              <a:rPr lang="en-US" altLang="en-US" sz="2000">
                <a:latin typeface="Tahoma" charset="0"/>
              </a:rPr>
              <a:t>Thomas Campbell born February 1, 1763 in Newry, County Down, Ireland. Arrived here May 13, 1807. A Presbyterian preacher who through study of the Bible saw the need to preach it  and live wholly under its authority. Now buried at God</a:t>
            </a:r>
            <a:r>
              <a:rPr lang="ja-JP" altLang="en-US" sz="2000">
                <a:latin typeface="Tahoma" charset="0"/>
              </a:rPr>
              <a:t>’</a:t>
            </a:r>
            <a:r>
              <a:rPr lang="en-US" altLang="ja-JP" sz="2000">
                <a:latin typeface="Tahoma" charset="0"/>
              </a:rPr>
              <a:t>s Acre, Bethany, West Virginia next to his son, Alexander.</a:t>
            </a:r>
            <a:endParaRPr lang="en-US" altLang="en-US" sz="2000">
              <a:latin typeface="Tahoma" charset="0"/>
            </a:endParaRPr>
          </a:p>
        </p:txBody>
      </p:sp>
      <p:pic>
        <p:nvPicPr>
          <p:cNvPr id="3993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234315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381000"/>
            <a:ext cx="2505075" cy="597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Rectangle 5"/>
          <p:cNvSpPr>
            <a:spLocks noGrp="1" noChangeArrowheads="1"/>
          </p:cNvSpPr>
          <p:nvPr>
            <p:ph type="title" idx="4294967295"/>
          </p:nvPr>
        </p:nvSpPr>
        <p:spPr>
          <a:xfrm>
            <a:off x="2971800" y="381000"/>
            <a:ext cx="3048000" cy="2286000"/>
          </a:xfrm>
        </p:spPr>
        <p:txBody>
          <a:bodyPr/>
          <a:lstStyle/>
          <a:p>
            <a:pPr eaLnBrk="1" hangingPunct="1"/>
            <a:r>
              <a:rPr lang="en-US" altLang="en-US">
                <a:latin typeface="Tahoma" charset="0"/>
                <a:ea typeface="ＭＳ Ｐゴシック" charset="-128"/>
              </a:rPr>
              <a:t>Thomas</a:t>
            </a:r>
            <a:br>
              <a:rPr lang="en-US" altLang="en-US">
                <a:latin typeface="Tahoma" charset="0"/>
                <a:ea typeface="ＭＳ Ｐゴシック" charset="-128"/>
              </a:rPr>
            </a:br>
            <a:r>
              <a:rPr lang="en-US" altLang="en-US">
                <a:latin typeface="Tahoma" charset="0"/>
                <a:ea typeface="ＭＳ Ｐゴシック" charset="-128"/>
              </a:rPr>
              <a:t>Campbell</a:t>
            </a:r>
            <a:br>
              <a:rPr lang="en-US" altLang="en-US">
                <a:latin typeface="Tahoma" charset="0"/>
                <a:ea typeface="ＭＳ Ｐゴシック" charset="-128"/>
              </a:rPr>
            </a:br>
            <a:r>
              <a:rPr lang="en-US" altLang="en-US" sz="4000">
                <a:latin typeface="Tahoma" charset="0"/>
                <a:ea typeface="ＭＳ Ｐゴシック" charset="-128"/>
              </a:rPr>
              <a:t>1763 - 1854</a:t>
            </a:r>
          </a:p>
        </p:txBody>
      </p:sp>
      <p:grpSp>
        <p:nvGrpSpPr>
          <p:cNvPr id="39941" name="Group 6"/>
          <p:cNvGrpSpPr>
            <a:grpSpLocks/>
          </p:cNvGrpSpPr>
          <p:nvPr/>
        </p:nvGrpSpPr>
        <p:grpSpPr bwMode="auto">
          <a:xfrm>
            <a:off x="76200" y="2590800"/>
            <a:ext cx="5913438" cy="1989138"/>
            <a:chOff x="48" y="1632"/>
            <a:chExt cx="3725" cy="1253"/>
          </a:xfrm>
        </p:grpSpPr>
        <p:pic>
          <p:nvPicPr>
            <p:cNvPr id="39942" name="Picture 7" descr="Ahorey Church Build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72" y="1632"/>
              <a:ext cx="1901" cy="1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3" name="Rectangle 8"/>
            <p:cNvSpPr>
              <a:spLocks noChangeArrowheads="1"/>
            </p:cNvSpPr>
            <p:nvPr/>
          </p:nvSpPr>
          <p:spPr bwMode="auto">
            <a:xfrm>
              <a:off x="48" y="2064"/>
              <a:ext cx="1920"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sz="1200" b="1">
                  <a:latin typeface="Arial" charset="0"/>
                </a:rPr>
                <a:t>The Presbyterian Church in Ahorey, </a:t>
              </a:r>
              <a:br>
                <a:rPr lang="en-US" altLang="en-US" sz="1200" b="1">
                  <a:latin typeface="Arial" charset="0"/>
                </a:rPr>
              </a:br>
              <a:r>
                <a:rPr lang="en-US" altLang="en-US" sz="1200" b="1">
                  <a:latin typeface="Arial" charset="0"/>
                </a:rPr>
                <a:t>Northern Ireland where Thomas </a:t>
              </a:r>
              <a:br>
                <a:rPr lang="en-US" altLang="en-US" sz="1200" b="1">
                  <a:latin typeface="Arial" charset="0"/>
                </a:rPr>
              </a:br>
              <a:r>
                <a:rPr lang="en-US" altLang="en-US" sz="1200" b="1">
                  <a:latin typeface="Arial" charset="0"/>
                </a:rPr>
                <a:t>Campbell preached before </a:t>
              </a:r>
              <a:br>
                <a:rPr lang="en-US" altLang="en-US" sz="1200" b="1">
                  <a:latin typeface="Arial" charset="0"/>
                </a:rPr>
              </a:br>
              <a:r>
                <a:rPr lang="en-US" altLang="en-US" sz="1200" b="1">
                  <a:latin typeface="Arial" charset="0"/>
                </a:rPr>
                <a:t>moving to the United States. </a:t>
              </a:r>
              <a:br>
                <a:rPr lang="en-US" altLang="en-US" sz="1200" b="1">
                  <a:latin typeface="Arial" charset="0"/>
                </a:rPr>
              </a:br>
              <a:r>
                <a:rPr lang="en-US" altLang="en-US" sz="1200" b="1">
                  <a:latin typeface="Arial" charset="0"/>
                </a:rPr>
                <a:t>The bell tower is not original. </a:t>
              </a:r>
              <a:endParaRPr lang="en-US" altLang="en-US" sz="1200"/>
            </a:p>
          </p:txBody>
        </p:sp>
      </p:grpSp>
    </p:spTree>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5" name="Rectangle 2"/>
          <p:cNvSpPr>
            <a:spLocks noGrp="1" noChangeArrowheads="1"/>
          </p:cNvSpPr>
          <p:nvPr>
            <p:ph type="title"/>
          </p:nvPr>
        </p:nvSpPr>
        <p:spPr>
          <a:xfrm>
            <a:off x="457200" y="273050"/>
            <a:ext cx="8224838" cy="1784350"/>
          </a:xfrm>
        </p:spPr>
        <p:txBody>
          <a:bodyPr/>
          <a:lstStyle/>
          <a:p>
            <a:pPr eaLnBrk="1" hangingPunct="1"/>
            <a:r>
              <a:rPr lang="en-US" altLang="en-US" sz="3600">
                <a:latin typeface="Tahoma" charset="0"/>
                <a:ea typeface="ＭＳ Ｐゴシック" charset="-128"/>
              </a:rPr>
              <a:t>Alexander Campbell Is Born In Ballymena, County Antrim, Ireland, September 12, 1788</a:t>
            </a:r>
            <a:r>
              <a:rPr lang="en-US" altLang="en-US">
                <a:ea typeface="ＭＳ Ｐゴシック" charset="-128"/>
              </a:rPr>
              <a:t> </a:t>
            </a:r>
          </a:p>
        </p:txBody>
      </p:sp>
      <p:sp>
        <p:nvSpPr>
          <p:cNvPr id="41986" name="Rectangle 3"/>
          <p:cNvSpPr>
            <a:spLocks noGrp="1" noChangeArrowheads="1"/>
          </p:cNvSpPr>
          <p:nvPr>
            <p:ph type="body" idx="1"/>
          </p:nvPr>
        </p:nvSpPr>
        <p:spPr>
          <a:xfrm>
            <a:off x="457200" y="2057400"/>
            <a:ext cx="3962400" cy="4648200"/>
          </a:xfrm>
        </p:spPr>
        <p:txBody>
          <a:bodyPr/>
          <a:lstStyle/>
          <a:p>
            <a:pPr eaLnBrk="1" hangingPunct="1"/>
            <a:r>
              <a:rPr lang="en-US" altLang="en-US" sz="2600">
                <a:solidFill>
                  <a:schemeClr val="tx2"/>
                </a:solidFill>
                <a:latin typeface="Tahoma" charset="0"/>
                <a:ea typeface="ＭＳ Ｐゴシック" charset="-128"/>
              </a:rPr>
              <a:t>Receives A Classical Education From His Father </a:t>
            </a:r>
          </a:p>
          <a:p>
            <a:pPr eaLnBrk="1" hangingPunct="1"/>
            <a:r>
              <a:rPr lang="en-US" altLang="en-US" sz="2600">
                <a:solidFill>
                  <a:schemeClr val="tx2"/>
                </a:solidFill>
                <a:latin typeface="Tahoma" charset="0"/>
                <a:ea typeface="ＭＳ Ｐゴシック" charset="-128"/>
              </a:rPr>
              <a:t>1807 Teaches School Takes Charge Of His Father's School At Rich Hill, Ireland, His Father Departs For America </a:t>
            </a:r>
          </a:p>
          <a:p>
            <a:pPr eaLnBrk="1" hangingPunct="1"/>
            <a:r>
              <a:rPr lang="en-US" altLang="en-US" sz="2600">
                <a:solidFill>
                  <a:schemeClr val="tx2"/>
                </a:solidFill>
                <a:latin typeface="Tahoma" charset="0"/>
                <a:ea typeface="ＭＳ Ｐゴシック" charset="-128"/>
              </a:rPr>
              <a:t>1808 Prepares To Depart To America To Join Thomas Campbell</a:t>
            </a:r>
          </a:p>
        </p:txBody>
      </p:sp>
      <p:sp>
        <p:nvSpPr>
          <p:cNvPr id="41987" name="Rectangle 5"/>
          <p:cNvSpPr>
            <a:spLocks noChangeArrowheads="1"/>
          </p:cNvSpPr>
          <p:nvPr/>
        </p:nvSpPr>
        <p:spPr bwMode="auto">
          <a:xfrm>
            <a:off x="-2562225" y="23891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41988" name="Text Box 8"/>
          <p:cNvSpPr txBox="1">
            <a:spLocks noChangeArrowheads="1"/>
          </p:cNvSpPr>
          <p:nvPr/>
        </p:nvSpPr>
        <p:spPr bwMode="auto">
          <a:xfrm>
            <a:off x="5410200" y="4800600"/>
            <a:ext cx="2895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spcBef>
                <a:spcPct val="50000"/>
              </a:spcBef>
            </a:pPr>
            <a:endParaRPr lang="en-US" altLang="en-US" sz="1800">
              <a:latin typeface="Arial" charset="0"/>
            </a:endParaRPr>
          </a:p>
        </p:txBody>
      </p:sp>
      <p:grpSp>
        <p:nvGrpSpPr>
          <p:cNvPr id="41989" name="Group 10"/>
          <p:cNvGrpSpPr>
            <a:grpSpLocks/>
          </p:cNvGrpSpPr>
          <p:nvPr/>
        </p:nvGrpSpPr>
        <p:grpSpPr bwMode="auto">
          <a:xfrm>
            <a:off x="4800600" y="2362200"/>
            <a:ext cx="3810000" cy="3506788"/>
            <a:chOff x="2976" y="1392"/>
            <a:chExt cx="2400" cy="2209"/>
          </a:xfrm>
        </p:grpSpPr>
        <p:pic>
          <p:nvPicPr>
            <p:cNvPr id="41990" name="Picture 7" descr="Ahorey Church Build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6" y="1392"/>
              <a:ext cx="2400" cy="1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1" name="Text Box 9"/>
            <p:cNvSpPr txBox="1">
              <a:spLocks noChangeArrowheads="1"/>
            </p:cNvSpPr>
            <p:nvPr/>
          </p:nvSpPr>
          <p:spPr bwMode="auto">
            <a:xfrm>
              <a:off x="3216" y="3024"/>
              <a:ext cx="2016" cy="577"/>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spcBef>
                  <a:spcPct val="50000"/>
                </a:spcBef>
              </a:pPr>
              <a:r>
                <a:rPr lang="en-US" altLang="en-US" sz="1800">
                  <a:effectLst>
                    <a:outerShdw blurRad="38100" dist="38100" dir="2700000" algn="tl">
                      <a:srgbClr val="C0C0C0"/>
                    </a:outerShdw>
                  </a:effectLst>
                  <a:latin typeface="Arial" charset="0"/>
                </a:rPr>
                <a:t>Presbyterian Church In Ahory, North Ireland Where Thomas Campbell Preached</a:t>
              </a:r>
            </a:p>
          </p:txBody>
        </p:sp>
      </p:grpSp>
    </p:spTree>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09" name="Rectangle 2"/>
          <p:cNvSpPr>
            <a:spLocks noGrp="1" noChangeArrowheads="1"/>
          </p:cNvSpPr>
          <p:nvPr>
            <p:ph type="title"/>
          </p:nvPr>
        </p:nvSpPr>
        <p:spPr/>
        <p:txBody>
          <a:bodyPr/>
          <a:lstStyle/>
          <a:p>
            <a:pPr eaLnBrk="1" hangingPunct="1"/>
            <a:r>
              <a:rPr lang="en-US" altLang="en-US">
                <a:latin typeface="Arial" charset="0"/>
                <a:ea typeface="ＭＳ Ｐゴシック" charset="-128"/>
              </a:rPr>
              <a:t>Campbell To Glasgow</a:t>
            </a:r>
          </a:p>
        </p:txBody>
      </p:sp>
      <p:sp>
        <p:nvSpPr>
          <p:cNvPr id="43010" name="Rectangle 3"/>
          <p:cNvSpPr>
            <a:spLocks noGrp="1" noChangeArrowheads="1"/>
          </p:cNvSpPr>
          <p:nvPr>
            <p:ph type="body" sz="half" idx="1"/>
          </p:nvPr>
        </p:nvSpPr>
        <p:spPr>
          <a:xfrm>
            <a:off x="304800" y="1981200"/>
            <a:ext cx="4037013" cy="3222625"/>
          </a:xfrm>
        </p:spPr>
        <p:txBody>
          <a:bodyPr/>
          <a:lstStyle/>
          <a:p>
            <a:pPr eaLnBrk="1" hangingPunct="1"/>
            <a:r>
              <a:rPr lang="en-US" altLang="en-US" sz="2800">
                <a:latin typeface="Tahoma" charset="0"/>
                <a:ea typeface="ＭＳ Ｐゴシック" charset="-128"/>
              </a:rPr>
              <a:t>Departed For America September 28, 1808 On The Sailing-Vessel Hibernia </a:t>
            </a:r>
          </a:p>
          <a:p>
            <a:pPr eaLnBrk="1" hangingPunct="1"/>
            <a:r>
              <a:rPr lang="en-US" altLang="en-US" sz="2800">
                <a:latin typeface="Tahoma" charset="0"/>
                <a:ea typeface="ＭＳ Ｐゴシック" charset="-128"/>
              </a:rPr>
              <a:t>Ship-Wreck Off Scotland Coast October 7, 1807</a:t>
            </a:r>
          </a:p>
        </p:txBody>
      </p:sp>
      <p:pic>
        <p:nvPicPr>
          <p:cNvPr id="43011" name="Picture 4"/>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4419600" y="2057400"/>
            <a:ext cx="4495800" cy="3516313"/>
          </a:xfrm>
        </p:spPr>
      </p:pic>
    </p:spTree>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219200"/>
            <a:ext cx="418465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4" name="Rectangle 8"/>
          <p:cNvSpPr>
            <a:spLocks noChangeArrowheads="1"/>
          </p:cNvSpPr>
          <p:nvPr/>
        </p:nvSpPr>
        <p:spPr bwMode="auto">
          <a:xfrm>
            <a:off x="0" y="228600"/>
            <a:ext cx="5638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4150" indent="-4763"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buFont typeface="Wingdings" charset="2"/>
              <a:buNone/>
            </a:pPr>
            <a:r>
              <a:rPr lang="en-US" altLang="en-US">
                <a:latin typeface="Arial" charset="0"/>
              </a:rPr>
              <a:t>November 9, 1808 Campbell Attends Glasgow University, Scotland </a:t>
            </a:r>
          </a:p>
        </p:txBody>
      </p:sp>
      <p:grpSp>
        <p:nvGrpSpPr>
          <p:cNvPr id="44035" name="Group 11"/>
          <p:cNvGrpSpPr>
            <a:grpSpLocks/>
          </p:cNvGrpSpPr>
          <p:nvPr/>
        </p:nvGrpSpPr>
        <p:grpSpPr bwMode="auto">
          <a:xfrm>
            <a:off x="5334000" y="304800"/>
            <a:ext cx="3810000" cy="6232525"/>
            <a:chOff x="3360" y="192"/>
            <a:chExt cx="2400" cy="3926"/>
          </a:xfrm>
        </p:grpSpPr>
        <p:graphicFrame>
          <p:nvGraphicFramePr>
            <p:cNvPr id="44036" name="Object 2"/>
            <p:cNvGraphicFramePr>
              <a:graphicFrameLocks noChangeAspect="1"/>
            </p:cNvGraphicFramePr>
            <p:nvPr/>
          </p:nvGraphicFramePr>
          <p:xfrm>
            <a:off x="3408" y="192"/>
            <a:ext cx="2208" cy="3312"/>
          </p:xfrm>
          <a:graphic>
            <a:graphicData uri="http://schemas.openxmlformats.org/presentationml/2006/ole">
              <mc:AlternateContent xmlns:mc="http://schemas.openxmlformats.org/markup-compatibility/2006">
                <mc:Choice xmlns:v="urn:schemas-microsoft-com:vml" Requires="v">
                  <p:oleObj spid="_x0000_s44038" name="Photo Editor Photo" r:id="rId4" imgW="3885714" imgH="5830114" progId="">
                    <p:embed/>
                  </p:oleObj>
                </mc:Choice>
                <mc:Fallback>
                  <p:oleObj name="Photo Editor Photo" r:id="rId4" imgW="3885714" imgH="5830114"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8" y="192"/>
                          <a:ext cx="2208" cy="3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44037" name="Text Box 10"/>
            <p:cNvSpPr txBox="1">
              <a:spLocks noChangeArrowheads="1"/>
            </p:cNvSpPr>
            <p:nvPr/>
          </p:nvSpPr>
          <p:spPr bwMode="auto">
            <a:xfrm>
              <a:off x="3360" y="3600"/>
              <a:ext cx="2400"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spcBef>
                  <a:spcPct val="50000"/>
                </a:spcBef>
              </a:pPr>
              <a:r>
                <a:rPr lang="en-US" altLang="en-US">
                  <a:latin typeface="Arial" charset="0"/>
                </a:rPr>
                <a:t>Note Later Resemblance To Bethany College</a:t>
              </a:r>
            </a:p>
          </p:txBody>
        </p:sp>
      </p:grpSp>
    </p:spTree>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7" name="Rectangle 2"/>
          <p:cNvSpPr>
            <a:spLocks noGrp="1" noChangeArrowheads="1"/>
          </p:cNvSpPr>
          <p:nvPr>
            <p:ph type="title"/>
          </p:nvPr>
        </p:nvSpPr>
        <p:spPr>
          <a:xfrm>
            <a:off x="455613" y="152400"/>
            <a:ext cx="8226425" cy="1143000"/>
          </a:xfrm>
        </p:spPr>
        <p:txBody>
          <a:bodyPr/>
          <a:lstStyle/>
          <a:p>
            <a:pPr eaLnBrk="1" hangingPunct="1"/>
            <a:r>
              <a:rPr lang="en-US" altLang="en-US">
                <a:latin typeface="Tahoma" charset="0"/>
                <a:ea typeface="ＭＳ Ｐゴシック" charset="-128"/>
              </a:rPr>
              <a:t>Influences Of Greville Ewing</a:t>
            </a:r>
          </a:p>
        </p:txBody>
      </p:sp>
      <p:sp>
        <p:nvSpPr>
          <p:cNvPr id="45058" name="Rectangle 3"/>
          <p:cNvSpPr>
            <a:spLocks noGrp="1" noChangeArrowheads="1"/>
          </p:cNvSpPr>
          <p:nvPr>
            <p:ph type="body" sz="half" idx="1"/>
          </p:nvPr>
        </p:nvSpPr>
        <p:spPr>
          <a:xfrm>
            <a:off x="274638" y="1684338"/>
            <a:ext cx="4830762" cy="4716462"/>
          </a:xfrm>
        </p:spPr>
        <p:txBody>
          <a:bodyPr/>
          <a:lstStyle/>
          <a:p>
            <a:pPr eaLnBrk="1" hangingPunct="1">
              <a:lnSpc>
                <a:spcPct val="90000"/>
              </a:lnSpc>
            </a:pPr>
            <a:r>
              <a:rPr lang="en-US" altLang="en-US" sz="2800">
                <a:solidFill>
                  <a:schemeClr val="tx2"/>
                </a:solidFill>
                <a:latin typeface="Tahoma" charset="0"/>
                <a:ea typeface="ＭＳ Ｐゴシック" charset="-128"/>
              </a:rPr>
              <a:t>1767-1841- Born In Edinburgh, Scotland</a:t>
            </a:r>
          </a:p>
          <a:p>
            <a:pPr eaLnBrk="1" hangingPunct="1">
              <a:lnSpc>
                <a:spcPct val="90000"/>
              </a:lnSpc>
            </a:pPr>
            <a:r>
              <a:rPr lang="en-US" altLang="en-US" sz="2800">
                <a:solidFill>
                  <a:schemeClr val="tx2"/>
                </a:solidFill>
                <a:latin typeface="Tahoma" charset="0"/>
                <a:ea typeface="ＭＳ Ｐゴシック" charset="-128"/>
              </a:rPr>
              <a:t>Taught In Haldane Schools Until 1808</a:t>
            </a:r>
          </a:p>
          <a:p>
            <a:pPr eaLnBrk="1" hangingPunct="1">
              <a:lnSpc>
                <a:spcPct val="90000"/>
              </a:lnSpc>
            </a:pPr>
            <a:r>
              <a:rPr lang="en-US" altLang="en-US" sz="2800">
                <a:solidFill>
                  <a:schemeClr val="tx2"/>
                </a:solidFill>
                <a:latin typeface="Tahoma" charset="0"/>
                <a:ea typeface="ＭＳ Ｐゴシック" charset="-128"/>
              </a:rPr>
              <a:t>Began Teaching At Glasgow University, One Of His Students: A. Campbell</a:t>
            </a:r>
          </a:p>
          <a:p>
            <a:pPr eaLnBrk="1" hangingPunct="1">
              <a:lnSpc>
                <a:spcPct val="90000"/>
              </a:lnSpc>
            </a:pPr>
            <a:r>
              <a:rPr lang="en-US" altLang="en-US" sz="2800">
                <a:solidFill>
                  <a:schemeClr val="tx2"/>
                </a:solidFill>
                <a:latin typeface="Tahoma" charset="0"/>
                <a:ea typeface="ＭＳ Ｐゴシック" charset="-128"/>
              </a:rPr>
              <a:t>Campbell’s Essays On Leadership &amp; Lord’s Supper Caused Him To Give Up Presbyterianism</a:t>
            </a:r>
          </a:p>
        </p:txBody>
      </p:sp>
      <p:pic>
        <p:nvPicPr>
          <p:cNvPr id="45059" name="Picture 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334000" y="1295400"/>
            <a:ext cx="3443288" cy="5105400"/>
          </a:xfrm>
        </p:spPr>
      </p:pic>
    </p:spTree>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1" name="Rectangle 2"/>
          <p:cNvSpPr>
            <a:spLocks noGrp="1" noChangeArrowheads="1"/>
          </p:cNvSpPr>
          <p:nvPr>
            <p:ph type="title"/>
          </p:nvPr>
        </p:nvSpPr>
        <p:spPr>
          <a:xfrm>
            <a:off x="1676400" y="76200"/>
            <a:ext cx="6553200" cy="1219200"/>
          </a:xfrm>
        </p:spPr>
        <p:txBody>
          <a:bodyPr/>
          <a:lstStyle/>
          <a:p>
            <a:pPr eaLnBrk="1" hangingPunct="1"/>
            <a:r>
              <a:rPr lang="en-US" altLang="en-US" sz="4000">
                <a:latin typeface="Tahoma" charset="0"/>
                <a:ea typeface="ＭＳ Ｐゴシック" charset="-128"/>
              </a:rPr>
              <a:t>October, 1809 Reaches </a:t>
            </a:r>
            <a:br>
              <a:rPr lang="en-US" altLang="en-US" sz="4000">
                <a:latin typeface="Tahoma" charset="0"/>
                <a:ea typeface="ＭＳ Ｐゴシック" charset="-128"/>
              </a:rPr>
            </a:br>
            <a:r>
              <a:rPr lang="en-US" altLang="en-US" sz="4000">
                <a:latin typeface="Tahoma" charset="0"/>
                <a:ea typeface="ＭＳ Ｐゴシック" charset="-128"/>
              </a:rPr>
              <a:t>Washington, Pennsylvania</a:t>
            </a:r>
            <a:r>
              <a:rPr lang="en-US" altLang="en-US" sz="4000">
                <a:ea typeface="ＭＳ Ｐゴシック" charset="-128"/>
              </a:rPr>
              <a:t> </a:t>
            </a:r>
            <a:endParaRPr lang="en-US" altLang="en-US">
              <a:ea typeface="ＭＳ Ｐゴシック" charset="-128"/>
            </a:endParaRPr>
          </a:p>
        </p:txBody>
      </p:sp>
      <p:sp>
        <p:nvSpPr>
          <p:cNvPr id="46082" name="Rectangle 3"/>
          <p:cNvSpPr>
            <a:spLocks noGrp="1" noChangeArrowheads="1"/>
          </p:cNvSpPr>
          <p:nvPr>
            <p:ph type="body" idx="1"/>
          </p:nvPr>
        </p:nvSpPr>
        <p:spPr>
          <a:xfrm>
            <a:off x="152400" y="1447800"/>
            <a:ext cx="4191000" cy="5033963"/>
          </a:xfrm>
        </p:spPr>
        <p:txBody>
          <a:bodyPr/>
          <a:lstStyle/>
          <a:p>
            <a:pPr eaLnBrk="1" hangingPunct="1">
              <a:lnSpc>
                <a:spcPct val="90000"/>
              </a:lnSpc>
              <a:spcBef>
                <a:spcPct val="30000"/>
              </a:spcBef>
              <a:buFont typeface="Wingdings" charset="2"/>
              <a:buChar char="Ø"/>
            </a:pPr>
            <a:r>
              <a:rPr lang="en-US" altLang="en-US" sz="2400">
                <a:solidFill>
                  <a:schemeClr val="tx2"/>
                </a:solidFill>
                <a:ea typeface="ＭＳ Ｐゴシック" charset="-128"/>
              </a:rPr>
              <a:t>   </a:t>
            </a:r>
            <a:r>
              <a:rPr lang="en-US" altLang="en-US" sz="2800">
                <a:solidFill>
                  <a:schemeClr val="tx2"/>
                </a:solidFill>
                <a:latin typeface="Tahoma" charset="0"/>
                <a:ea typeface="ＭＳ Ｐゴシック" charset="-128"/>
              </a:rPr>
              <a:t>Reads Proof-Sheets Of The "Declaration And Address"   </a:t>
            </a:r>
          </a:p>
          <a:p>
            <a:pPr eaLnBrk="1" hangingPunct="1">
              <a:lnSpc>
                <a:spcPct val="90000"/>
              </a:lnSpc>
              <a:spcBef>
                <a:spcPct val="30000"/>
              </a:spcBef>
              <a:buFont typeface="Wingdings" charset="2"/>
              <a:buChar char="Ø"/>
            </a:pPr>
            <a:r>
              <a:rPr lang="en-US" altLang="en-US" sz="2800">
                <a:solidFill>
                  <a:schemeClr val="tx2"/>
                </a:solidFill>
                <a:latin typeface="Tahoma" charset="0"/>
                <a:ea typeface="ＭＳ Ｐゴシック" charset="-128"/>
              </a:rPr>
              <a:t>  Devotes His Life To The Plea For Christian Union. "Declaration And Address" Published </a:t>
            </a:r>
          </a:p>
          <a:p>
            <a:pPr eaLnBrk="1" hangingPunct="1">
              <a:lnSpc>
                <a:spcPct val="90000"/>
              </a:lnSpc>
              <a:spcBef>
                <a:spcPct val="30000"/>
              </a:spcBef>
              <a:buFont typeface="Wingdings" charset="2"/>
              <a:buChar char="Ø"/>
            </a:pPr>
            <a:r>
              <a:rPr lang="en-US" altLang="en-US" sz="2800">
                <a:solidFill>
                  <a:schemeClr val="tx2"/>
                </a:solidFill>
                <a:latin typeface="Tahoma" charset="0"/>
                <a:ea typeface="ＭＳ Ｐゴシック" charset="-128"/>
              </a:rPr>
              <a:t>1810 Preaches First Sermon, July 15, From Matthew 7: 24-27</a:t>
            </a:r>
          </a:p>
        </p:txBody>
      </p:sp>
      <p:graphicFrame>
        <p:nvGraphicFramePr>
          <p:cNvPr id="46083" name="Object 2"/>
          <p:cNvGraphicFramePr>
            <a:graphicFrameLocks noChangeAspect="1"/>
          </p:cNvGraphicFramePr>
          <p:nvPr/>
        </p:nvGraphicFramePr>
        <p:xfrm>
          <a:off x="6629400" y="2667000"/>
          <a:ext cx="2295525" cy="3810000"/>
        </p:xfrm>
        <a:graphic>
          <a:graphicData uri="http://schemas.openxmlformats.org/presentationml/2006/ole">
            <mc:AlternateContent xmlns:mc="http://schemas.openxmlformats.org/markup-compatibility/2006">
              <mc:Choice xmlns:v="urn:schemas-microsoft-com:vml" Requires="v">
                <p:oleObj spid="_x0000_s46085" name="Photo Editor Photo" r:id="rId3" imgW="2295238" imgH="3809524" progId="">
                  <p:embed/>
                </p:oleObj>
              </mc:Choice>
              <mc:Fallback>
                <p:oleObj name="Photo Editor Photo" r:id="rId3" imgW="2295238" imgH="3809524" progId="">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2667000"/>
                        <a:ext cx="2295525"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46084" name="Object 3"/>
          <p:cNvGraphicFramePr>
            <a:graphicFrameLocks noChangeAspect="1"/>
          </p:cNvGraphicFramePr>
          <p:nvPr/>
        </p:nvGraphicFramePr>
        <p:xfrm>
          <a:off x="4191000" y="1524000"/>
          <a:ext cx="2325688" cy="3657600"/>
        </p:xfrm>
        <a:graphic>
          <a:graphicData uri="http://schemas.openxmlformats.org/presentationml/2006/ole">
            <mc:AlternateContent xmlns:mc="http://schemas.openxmlformats.org/markup-compatibility/2006">
              <mc:Choice xmlns:v="urn:schemas-microsoft-com:vml" Requires="v">
                <p:oleObj spid="_x0000_s46086" name="Photo Editor Photo" r:id="rId5" imgW="4191585" imgH="6590476" progId="">
                  <p:embed/>
                </p:oleObj>
              </mc:Choice>
              <mc:Fallback>
                <p:oleObj name="Photo Editor Photo" r:id="rId5" imgW="4191585" imgH="6590476" progId="">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1000" y="1524000"/>
                        <a:ext cx="2325688"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5" name="Rectangle 2"/>
          <p:cNvSpPr>
            <a:spLocks noGrp="1" noChangeArrowheads="1"/>
          </p:cNvSpPr>
          <p:nvPr>
            <p:ph type="title"/>
          </p:nvPr>
        </p:nvSpPr>
        <p:spPr>
          <a:xfrm>
            <a:off x="228600" y="76200"/>
            <a:ext cx="5183188" cy="1143000"/>
          </a:xfrm>
        </p:spPr>
        <p:txBody>
          <a:bodyPr/>
          <a:lstStyle/>
          <a:p>
            <a:pPr eaLnBrk="1" hangingPunct="1"/>
            <a:r>
              <a:rPr lang="en-US" altLang="en-US" sz="3600">
                <a:latin typeface="Tahoma" charset="0"/>
                <a:ea typeface="ＭＳ Ｐゴシック" charset="-128"/>
              </a:rPr>
              <a:t>March 12, 1811 Marries Margaret Brown.</a:t>
            </a:r>
            <a:r>
              <a:rPr lang="en-US" altLang="en-US">
                <a:ea typeface="ＭＳ Ｐゴシック" charset="-128"/>
              </a:rPr>
              <a:t> </a:t>
            </a:r>
          </a:p>
        </p:txBody>
      </p:sp>
      <p:sp>
        <p:nvSpPr>
          <p:cNvPr id="47106" name="Rectangle 3"/>
          <p:cNvSpPr>
            <a:spLocks noGrp="1" noChangeArrowheads="1"/>
          </p:cNvSpPr>
          <p:nvPr>
            <p:ph type="body" idx="1"/>
          </p:nvPr>
        </p:nvSpPr>
        <p:spPr>
          <a:xfrm>
            <a:off x="304800" y="1295400"/>
            <a:ext cx="5029200" cy="5410200"/>
          </a:xfrm>
        </p:spPr>
        <p:txBody>
          <a:bodyPr/>
          <a:lstStyle/>
          <a:p>
            <a:pPr eaLnBrk="1" hangingPunct="1">
              <a:lnSpc>
                <a:spcPct val="90000"/>
              </a:lnSpc>
            </a:pPr>
            <a:r>
              <a:rPr lang="en-US" altLang="en-US" sz="2800">
                <a:solidFill>
                  <a:schemeClr val="tx2"/>
                </a:solidFill>
                <a:latin typeface="Tahoma" charset="0"/>
                <a:ea typeface="ＭＳ Ｐゴシック" charset="-128"/>
              </a:rPr>
              <a:t>May 4, 1811, Christian Association Of Washington Becomes Church At Brush Run </a:t>
            </a:r>
          </a:p>
          <a:p>
            <a:pPr eaLnBrk="1" hangingPunct="1">
              <a:lnSpc>
                <a:spcPct val="90000"/>
              </a:lnSpc>
            </a:pPr>
            <a:r>
              <a:rPr lang="en-US" altLang="en-US" sz="2800">
                <a:solidFill>
                  <a:schemeClr val="tx2"/>
                </a:solidFill>
                <a:latin typeface="Tahoma" charset="0"/>
                <a:ea typeface="ＭＳ Ｐゴシック" charset="-128"/>
              </a:rPr>
              <a:t>Began To Celebrate The Lord's Supper weekly</a:t>
            </a:r>
          </a:p>
          <a:p>
            <a:pPr eaLnBrk="1" hangingPunct="1">
              <a:lnSpc>
                <a:spcPct val="90000"/>
              </a:lnSpc>
            </a:pPr>
            <a:r>
              <a:rPr lang="en-US" altLang="en-US" sz="2800">
                <a:solidFill>
                  <a:schemeClr val="tx2"/>
                </a:solidFill>
                <a:latin typeface="Tahoma" charset="0"/>
                <a:ea typeface="ＭＳ Ｐゴシック" charset="-128"/>
              </a:rPr>
              <a:t>June 16, 1</a:t>
            </a:r>
            <a:r>
              <a:rPr lang="en-US" altLang="en-US" sz="2800" baseline="30000">
                <a:solidFill>
                  <a:schemeClr val="tx2"/>
                </a:solidFill>
                <a:latin typeface="Tahoma" charset="0"/>
                <a:ea typeface="ＭＳ Ｐゴシック" charset="-128"/>
              </a:rPr>
              <a:t>st</a:t>
            </a:r>
            <a:r>
              <a:rPr lang="en-US" altLang="en-US" sz="2800">
                <a:solidFill>
                  <a:schemeClr val="tx2"/>
                </a:solidFill>
                <a:latin typeface="Tahoma" charset="0"/>
                <a:ea typeface="ＭＳ Ｐゴシック" charset="-128"/>
              </a:rPr>
              <a:t> Meeting In New Brush Run Building</a:t>
            </a:r>
          </a:p>
          <a:p>
            <a:pPr eaLnBrk="1" hangingPunct="1">
              <a:lnSpc>
                <a:spcPct val="90000"/>
              </a:lnSpc>
            </a:pPr>
            <a:r>
              <a:rPr lang="en-US" altLang="en-US" sz="2800">
                <a:solidFill>
                  <a:schemeClr val="tx2"/>
                </a:solidFill>
                <a:latin typeface="Tahoma" charset="0"/>
                <a:ea typeface="ＭＳ Ｐゴシック" charset="-128"/>
              </a:rPr>
              <a:t>1812, Jan. 1</a:t>
            </a:r>
            <a:r>
              <a:rPr lang="en-US" altLang="en-US" sz="2800" baseline="30000">
                <a:solidFill>
                  <a:schemeClr val="tx2"/>
                </a:solidFill>
                <a:latin typeface="Tahoma" charset="0"/>
                <a:ea typeface="ＭＳ Ｐゴシック" charset="-128"/>
              </a:rPr>
              <a:t>st </a:t>
            </a:r>
            <a:r>
              <a:rPr lang="en-US" altLang="en-US" sz="2800">
                <a:solidFill>
                  <a:schemeClr val="tx2"/>
                </a:solidFill>
                <a:latin typeface="Tahoma" charset="0"/>
                <a:ea typeface="ＭＳ Ｐゴシック" charset="-128"/>
              </a:rPr>
              <a:t>—</a:t>
            </a:r>
            <a:r>
              <a:rPr lang="en-US" altLang="en-US" sz="2800" baseline="30000">
                <a:solidFill>
                  <a:schemeClr val="tx2"/>
                </a:solidFill>
                <a:latin typeface="Tahoma" charset="0"/>
                <a:ea typeface="ＭＳ Ｐゴシック" charset="-128"/>
              </a:rPr>
              <a:t> </a:t>
            </a:r>
            <a:r>
              <a:rPr lang="en-US" altLang="en-US" sz="2800">
                <a:solidFill>
                  <a:schemeClr val="tx2"/>
                </a:solidFill>
                <a:latin typeface="Tahoma" charset="0"/>
                <a:ea typeface="ＭＳ Ｐゴシック" charset="-128"/>
              </a:rPr>
              <a:t>Ordained To The Work Of The Ministry</a:t>
            </a:r>
          </a:p>
          <a:p>
            <a:pPr eaLnBrk="1" hangingPunct="1">
              <a:lnSpc>
                <a:spcPct val="90000"/>
              </a:lnSpc>
            </a:pPr>
            <a:r>
              <a:rPr lang="en-US" altLang="en-US" sz="2800">
                <a:solidFill>
                  <a:schemeClr val="tx2"/>
                </a:solidFill>
                <a:latin typeface="Tahoma" charset="0"/>
                <a:ea typeface="ＭＳ Ｐゴシック" charset="-128"/>
              </a:rPr>
              <a:t>1812, March 13</a:t>
            </a:r>
            <a:r>
              <a:rPr lang="en-US" altLang="en-US" sz="2800" baseline="30000">
                <a:solidFill>
                  <a:schemeClr val="tx2"/>
                </a:solidFill>
                <a:latin typeface="Tahoma" charset="0"/>
                <a:ea typeface="ＭＳ Ｐゴシック" charset="-128"/>
              </a:rPr>
              <a:t>th</a:t>
            </a:r>
            <a:r>
              <a:rPr lang="en-US" altLang="en-US" sz="2800">
                <a:solidFill>
                  <a:schemeClr val="tx2"/>
                </a:solidFill>
                <a:latin typeface="Tahoma" charset="0"/>
                <a:ea typeface="ＭＳ Ｐゴシック" charset="-128"/>
              </a:rPr>
              <a:t> — His Daughter Jane Born</a:t>
            </a:r>
          </a:p>
        </p:txBody>
      </p:sp>
      <p:pic>
        <p:nvPicPr>
          <p:cNvPr id="47107" name="Picture 4" descr="CAMPAL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457200"/>
            <a:ext cx="3148013"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Text Box 5"/>
          <p:cNvSpPr txBox="1">
            <a:spLocks noChangeArrowheads="1"/>
          </p:cNvSpPr>
          <p:nvPr/>
        </p:nvSpPr>
        <p:spPr bwMode="auto">
          <a:xfrm>
            <a:off x="5105400" y="5715000"/>
            <a:ext cx="3733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spcBef>
                <a:spcPct val="50000"/>
              </a:spcBef>
            </a:pPr>
            <a:r>
              <a:rPr lang="en-US" altLang="en-US" b="1">
                <a:latin typeface="Arial" charset="0"/>
              </a:rPr>
              <a:t>1811, Age 23</a:t>
            </a:r>
          </a:p>
        </p:txBody>
      </p:sp>
    </p:spTree>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8" descr="brushrunchur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533400"/>
            <a:ext cx="49530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0" name="Picture 9" descr="brushchur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514600"/>
            <a:ext cx="2628900" cy="386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Picture 10" descr="Brush Run Church Build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3886200"/>
            <a:ext cx="3048000" cy="206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Rectangle 13"/>
          <p:cNvSpPr>
            <a:spLocks noGrp="1" noChangeArrowheads="1"/>
          </p:cNvSpPr>
          <p:nvPr>
            <p:ph type="title"/>
          </p:nvPr>
        </p:nvSpPr>
        <p:spPr>
          <a:xfrm>
            <a:off x="455613" y="273050"/>
            <a:ext cx="3049587" cy="2165350"/>
          </a:xfrm>
        </p:spPr>
        <p:txBody>
          <a:bodyPr/>
          <a:lstStyle/>
          <a:p>
            <a:pPr eaLnBrk="1" hangingPunct="1"/>
            <a:r>
              <a:rPr lang="en-US" altLang="en-US">
                <a:ea typeface="ＭＳ Ｐゴシック" charset="-128"/>
              </a:rPr>
              <a:t>Brush Run 1811-1823</a:t>
            </a:r>
          </a:p>
        </p:txBody>
      </p:sp>
      <p:graphicFrame>
        <p:nvGraphicFramePr>
          <p:cNvPr id="48133" name="Object 2"/>
          <p:cNvGraphicFramePr>
            <a:graphicFrameLocks noChangeAspect="1"/>
          </p:cNvGraphicFramePr>
          <p:nvPr/>
        </p:nvGraphicFramePr>
        <p:xfrm>
          <a:off x="6400800" y="3200400"/>
          <a:ext cx="2438400" cy="3419475"/>
        </p:xfrm>
        <a:graphic>
          <a:graphicData uri="http://schemas.openxmlformats.org/presentationml/2006/ole">
            <mc:AlternateContent xmlns:mc="http://schemas.openxmlformats.org/markup-compatibility/2006">
              <mc:Choice xmlns:v="urn:schemas-microsoft-com:vml" Requires="v">
                <p:oleObj spid="_x0000_s48134" name="Photo Editor Photo" r:id="rId6" imgW="5133333" imgH="3419952" progId="">
                  <p:embed/>
                </p:oleObj>
              </mc:Choice>
              <mc:Fallback>
                <p:oleObj name="Photo Editor Photo" r:id="rId6" imgW="5133333" imgH="3419952" progId="">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l="25789" r="26717"/>
                      <a:stretch>
                        <a:fillRect/>
                      </a:stretch>
                    </p:blipFill>
                    <p:spPr bwMode="auto">
                      <a:xfrm>
                        <a:off x="6400800" y="3200400"/>
                        <a:ext cx="2438400" cy="3419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153" name="Rectangle 2"/>
          <p:cNvSpPr>
            <a:spLocks noGrp="1" noChangeArrowheads="1"/>
          </p:cNvSpPr>
          <p:nvPr>
            <p:ph type="title"/>
          </p:nvPr>
        </p:nvSpPr>
        <p:spPr>
          <a:xfrm>
            <a:off x="304800" y="228600"/>
            <a:ext cx="8610600" cy="1295400"/>
          </a:xfrm>
        </p:spPr>
        <p:txBody>
          <a:bodyPr/>
          <a:lstStyle/>
          <a:p>
            <a:pPr eaLnBrk="1" hangingPunct="1"/>
            <a:r>
              <a:rPr lang="en-US" altLang="en-US" sz="4000">
                <a:latin typeface="Tahoma" charset="0"/>
                <a:ea typeface="ＭＳ Ｐゴシック" charset="-128"/>
              </a:rPr>
              <a:t>B</a:t>
            </a:r>
            <a:r>
              <a:rPr lang="en-US" altLang="en-US">
                <a:latin typeface="Tahoma" charset="0"/>
                <a:ea typeface="ＭＳ Ｐゴシック" charset="-128"/>
              </a:rPr>
              <a:t>egins A New Study </a:t>
            </a:r>
            <a:br>
              <a:rPr lang="en-US" altLang="en-US">
                <a:latin typeface="Tahoma" charset="0"/>
                <a:ea typeface="ＭＳ Ｐゴシック" charset="-128"/>
              </a:rPr>
            </a:br>
            <a:r>
              <a:rPr lang="en-US" altLang="en-US">
                <a:latin typeface="Tahoma" charset="0"/>
                <a:ea typeface="ＭＳ Ｐゴシック" charset="-128"/>
              </a:rPr>
              <a:t>Of The Subject Of Baptism</a:t>
            </a:r>
          </a:p>
        </p:txBody>
      </p:sp>
      <p:sp>
        <p:nvSpPr>
          <p:cNvPr id="49154" name="Rectangle 3"/>
          <p:cNvSpPr>
            <a:spLocks noGrp="1" noChangeArrowheads="1"/>
          </p:cNvSpPr>
          <p:nvPr>
            <p:ph type="body" idx="1"/>
          </p:nvPr>
        </p:nvSpPr>
        <p:spPr>
          <a:xfrm>
            <a:off x="455613" y="1828800"/>
            <a:ext cx="4344987" cy="4648200"/>
          </a:xfrm>
        </p:spPr>
        <p:txBody>
          <a:bodyPr/>
          <a:lstStyle/>
          <a:p>
            <a:pPr eaLnBrk="1" hangingPunct="1">
              <a:lnSpc>
                <a:spcPct val="90000"/>
              </a:lnSpc>
            </a:pPr>
            <a:r>
              <a:rPr lang="en-US" altLang="en-US" sz="2800">
                <a:solidFill>
                  <a:schemeClr val="tx2"/>
                </a:solidFill>
                <a:latin typeface="Tahoma" charset="0"/>
                <a:ea typeface="ＭＳ Ｐゴシック" charset="-128"/>
              </a:rPr>
              <a:t>June 12, 1812 Immersed By Elder Matthias Luce, Of The Baptist Church, On The Confession Of Faith In Christ As The Son Of God.  </a:t>
            </a:r>
          </a:p>
          <a:p>
            <a:pPr eaLnBrk="1" hangingPunct="1">
              <a:lnSpc>
                <a:spcPct val="90000"/>
              </a:lnSpc>
            </a:pPr>
            <a:r>
              <a:rPr lang="en-US" altLang="en-US" sz="2800">
                <a:solidFill>
                  <a:schemeClr val="tx2"/>
                </a:solidFill>
                <a:latin typeface="Tahoma" charset="0"/>
                <a:ea typeface="ＭＳ Ｐゴシック" charset="-128"/>
              </a:rPr>
              <a:t>Thomas Campbell, Concedes To Him The Leadership Of The Movement At Age 24 </a:t>
            </a:r>
          </a:p>
        </p:txBody>
      </p:sp>
      <p:grpSp>
        <p:nvGrpSpPr>
          <p:cNvPr id="49155" name="Group 6"/>
          <p:cNvGrpSpPr>
            <a:grpSpLocks/>
          </p:cNvGrpSpPr>
          <p:nvPr/>
        </p:nvGrpSpPr>
        <p:grpSpPr bwMode="auto">
          <a:xfrm>
            <a:off x="5334000" y="1828800"/>
            <a:ext cx="3100388" cy="4405313"/>
            <a:chOff x="3360" y="1152"/>
            <a:chExt cx="1953" cy="2775"/>
          </a:xfrm>
        </p:grpSpPr>
        <p:graphicFrame>
          <p:nvGraphicFramePr>
            <p:cNvPr id="49156" name="Object 2"/>
            <p:cNvGraphicFramePr>
              <a:graphicFrameLocks noChangeAspect="1"/>
            </p:cNvGraphicFramePr>
            <p:nvPr/>
          </p:nvGraphicFramePr>
          <p:xfrm>
            <a:off x="3360" y="1152"/>
            <a:ext cx="1953" cy="2560"/>
          </p:xfrm>
          <a:graphic>
            <a:graphicData uri="http://schemas.openxmlformats.org/presentationml/2006/ole">
              <mc:AlternateContent xmlns:mc="http://schemas.openxmlformats.org/markup-compatibility/2006">
                <mc:Choice xmlns:v="urn:schemas-microsoft-com:vml" Requires="v">
                  <p:oleObj spid="_x0000_s49158" name="Photo Editor Photo" r:id="rId3" imgW="6458852" imgH="8466667" progId="">
                    <p:embed/>
                  </p:oleObj>
                </mc:Choice>
                <mc:Fallback>
                  <p:oleObj name="Photo Editor Photo" r:id="rId3" imgW="6458852" imgH="8466667" progId="">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0" y="1152"/>
                          <a:ext cx="1953" cy="2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49157" name="Text Box 5"/>
            <p:cNvSpPr txBox="1">
              <a:spLocks noChangeArrowheads="1"/>
            </p:cNvSpPr>
            <p:nvPr/>
          </p:nvSpPr>
          <p:spPr bwMode="auto">
            <a:xfrm>
              <a:off x="3840" y="3696"/>
              <a:ext cx="10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spcBef>
                  <a:spcPct val="50000"/>
                </a:spcBef>
              </a:pPr>
              <a:r>
                <a:rPr lang="en-US" altLang="en-US" sz="1800">
                  <a:latin typeface="Arial" charset="0"/>
                </a:rPr>
                <a:t>Matthias Luce</a:t>
              </a:r>
            </a:p>
          </p:txBody>
        </p:sp>
      </p:grpSp>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title"/>
          </p:nvPr>
        </p:nvSpPr>
        <p:spPr>
          <a:xfrm>
            <a:off x="609600" y="-76200"/>
            <a:ext cx="7848600" cy="1524000"/>
          </a:xfrm>
        </p:spPr>
        <p:txBody>
          <a:bodyPr/>
          <a:lstStyle/>
          <a:p>
            <a:pPr eaLnBrk="1" hangingPunct="1"/>
            <a:r>
              <a:rPr lang="en-US" altLang="en-US">
                <a:latin typeface="Tahoma" charset="0"/>
                <a:ea typeface="ＭＳ Ｐゴシック" charset="-128"/>
              </a:rPr>
              <a:t>Background To The Kentucky Revival</a:t>
            </a:r>
          </a:p>
        </p:txBody>
      </p:sp>
      <p:pic>
        <p:nvPicPr>
          <p:cNvPr id="20482" name="Picture 7" descr="McNemar Letter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85875"/>
            <a:ext cx="8534400" cy="496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 Box 9"/>
          <p:cNvSpPr txBox="1">
            <a:spLocks noChangeArrowheads="1"/>
          </p:cNvSpPr>
          <p:nvPr/>
        </p:nvSpPr>
        <p:spPr bwMode="auto">
          <a:xfrm>
            <a:off x="2133600" y="6172200"/>
            <a:ext cx="6934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spcBef>
                <a:spcPct val="50000"/>
              </a:spcBef>
            </a:pPr>
            <a:r>
              <a:rPr lang="ja-JP" altLang="en-US"/>
              <a:t>“</a:t>
            </a:r>
            <a:r>
              <a:rPr lang="en-US" altLang="ja-JP"/>
              <a:t>The Kentucky Revival</a:t>
            </a:r>
            <a:r>
              <a:rPr lang="ja-JP" altLang="en-US"/>
              <a:t>”</a:t>
            </a:r>
            <a:r>
              <a:rPr lang="en-US" altLang="ja-JP"/>
              <a:t> Richard McNemar, Chapter 1</a:t>
            </a:r>
            <a:endParaRPr lang="en-US" altLang="en-US"/>
          </a:p>
        </p:txBody>
      </p:sp>
      <p:sp>
        <p:nvSpPr>
          <p:cNvPr id="20484" name="Rectangle 11"/>
          <p:cNvSpPr>
            <a:spLocks noChangeArrowheads="1"/>
          </p:cNvSpPr>
          <p:nvPr/>
        </p:nvSpPr>
        <p:spPr bwMode="auto">
          <a:xfrm>
            <a:off x="381000" y="2286000"/>
            <a:ext cx="8382000" cy="36576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Tree>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0177" name="Picture 4" descr="CrossCreek Church, SermonOnLaw02a"/>
          <p:cNvPicPr>
            <a:picLocks noChangeAspect="1" noChangeArrowheads="1"/>
          </p:cNvPicPr>
          <p:nvPr/>
        </p:nvPicPr>
        <p:blipFill>
          <a:blip r:embed="rId2">
            <a:lum bright="20000"/>
            <a:extLst>
              <a:ext uri="{28A0092B-C50C-407E-A947-70E740481C1C}">
                <a14:useLocalDpi xmlns:a14="http://schemas.microsoft.com/office/drawing/2010/main" val="0"/>
              </a:ext>
            </a:extLst>
          </a:blip>
          <a:srcRect/>
          <a:stretch>
            <a:fillRect/>
          </a:stretch>
        </p:blipFill>
        <p:spPr bwMode="auto">
          <a:xfrm>
            <a:off x="0" y="373063"/>
            <a:ext cx="9144000" cy="610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0" name="Rectangle 2"/>
          <p:cNvSpPr>
            <a:spLocks noGrp="1" noChangeArrowheads="1"/>
          </p:cNvSpPr>
          <p:nvPr>
            <p:ph type="title"/>
          </p:nvPr>
        </p:nvSpPr>
        <p:spPr>
          <a:xfrm>
            <a:off x="455613" y="228600"/>
            <a:ext cx="8226425" cy="869950"/>
          </a:xfrm>
          <a:ln>
            <a:miter lim="800000"/>
            <a:headEnd/>
            <a:tailEnd/>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defRPr/>
            </a:pPr>
            <a:r>
              <a:rPr lang="en-US"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ahoma" pitchFamily="34" charset="0"/>
                <a:ea typeface="+mj-ea"/>
              </a:rPr>
              <a:t>1816 Sermon On The Law </a:t>
            </a:r>
          </a:p>
        </p:txBody>
      </p:sp>
      <p:sp>
        <p:nvSpPr>
          <p:cNvPr id="12291" name="Rectangle 3"/>
          <p:cNvSpPr>
            <a:spLocks noGrp="1" noChangeArrowheads="1"/>
          </p:cNvSpPr>
          <p:nvPr>
            <p:ph type="body" idx="1"/>
          </p:nvPr>
        </p:nvSpPr>
        <p:spPr>
          <a:xfrm>
            <a:off x="152400" y="1065213"/>
            <a:ext cx="8915400" cy="5564187"/>
          </a:xfrm>
          <a:ln>
            <a:miter lim="800000"/>
            <a:headEnd/>
            <a:tailEnd/>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lnSpc>
                <a:spcPct val="90000"/>
              </a:lnSpc>
              <a:defRPr/>
            </a:pPr>
            <a:r>
              <a:rPr lang="en-US" sz="2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ahoma" pitchFamily="34" charset="0"/>
                <a:ea typeface="+mn-ea"/>
              </a:rPr>
              <a:t>Brush Run Joins Redstone Association of Washington</a:t>
            </a:r>
          </a:p>
          <a:p>
            <a:pPr eaLnBrk="1" hangingPunct="1">
              <a:lnSpc>
                <a:spcPct val="90000"/>
              </a:lnSpc>
              <a:defRPr/>
            </a:pPr>
            <a:r>
              <a:rPr lang="en-US" sz="2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ahoma" pitchFamily="34" charset="0"/>
                <a:ea typeface="+mn-ea"/>
              </a:rPr>
              <a:t>August 30, 1816 – Cross Creek Baptist Church – Elder Pritchard, preacher there.</a:t>
            </a:r>
          </a:p>
          <a:p>
            <a:pPr eaLnBrk="1" hangingPunct="1">
              <a:lnSpc>
                <a:spcPct val="90000"/>
              </a:lnSpc>
              <a:defRPr/>
            </a:pPr>
            <a:r>
              <a:rPr lang="en-US" sz="2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ahoma" pitchFamily="34" charset="0"/>
                <a:ea typeface="+mn-ea"/>
              </a:rPr>
              <a:t>Another preacher was appointed to preach, but could not as he was sick. Campbell volunteered</a:t>
            </a:r>
          </a:p>
          <a:p>
            <a:pPr eaLnBrk="1" hangingPunct="1">
              <a:lnSpc>
                <a:spcPct val="90000"/>
              </a:lnSpc>
              <a:defRPr/>
            </a:pPr>
            <a:r>
              <a:rPr lang="en-US" sz="2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ahoma" pitchFamily="34" charset="0"/>
                <a:ea typeface="+mn-ea"/>
              </a:rPr>
              <a:t>Later referred to the message as “rather extemporaneous”</a:t>
            </a:r>
          </a:p>
          <a:p>
            <a:pPr eaLnBrk="1" hangingPunct="1">
              <a:lnSpc>
                <a:spcPct val="90000"/>
              </a:lnSpc>
              <a:defRPr/>
            </a:pPr>
            <a:r>
              <a:rPr lang="en-US" sz="2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ahoma" pitchFamily="34" charset="0"/>
                <a:ea typeface="+mn-ea"/>
              </a:rPr>
              <a:t>Alexander Campbell Preaches The "Sermon on The Law”</a:t>
            </a:r>
          </a:p>
          <a:p>
            <a:pPr eaLnBrk="1" hangingPunct="1">
              <a:lnSpc>
                <a:spcPct val="90000"/>
              </a:lnSpc>
              <a:defRPr/>
            </a:pPr>
            <a:r>
              <a:rPr lang="en-US" sz="2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ahoma" pitchFamily="34" charset="0"/>
                <a:ea typeface="+mn-ea"/>
              </a:rPr>
              <a:t>Sermon Content – Rightly Dividing Truth </a:t>
            </a:r>
          </a:p>
          <a:p>
            <a:pPr eaLnBrk="1" hangingPunct="1">
              <a:lnSpc>
                <a:spcPct val="90000"/>
              </a:lnSpc>
              <a:defRPr/>
            </a:pPr>
            <a:r>
              <a:rPr lang="en-US" sz="2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ahoma" pitchFamily="34" charset="0"/>
                <a:ea typeface="+mn-ea"/>
              </a:rPr>
              <a:t>It Marks The Beginning Of The Separation From The Baptists</a:t>
            </a:r>
          </a:p>
        </p:txBody>
      </p:sp>
    </p:spTree>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1" name="Rectangle 2"/>
          <p:cNvSpPr>
            <a:spLocks noGrp="1" noChangeArrowheads="1"/>
          </p:cNvSpPr>
          <p:nvPr>
            <p:ph type="title"/>
          </p:nvPr>
        </p:nvSpPr>
        <p:spPr>
          <a:xfrm>
            <a:off x="838200" y="152400"/>
            <a:ext cx="7239000" cy="1447800"/>
          </a:xfrm>
        </p:spPr>
        <p:txBody>
          <a:bodyPr/>
          <a:lstStyle/>
          <a:p>
            <a:pPr eaLnBrk="1" hangingPunct="1"/>
            <a:r>
              <a:rPr lang="en-US" altLang="en-US" sz="3600">
                <a:latin typeface="Tahoma" charset="0"/>
                <a:ea typeface="ＭＳ Ｐゴシック" charset="-128"/>
              </a:rPr>
              <a:t>The Power Of The Printed Page</a:t>
            </a:r>
          </a:p>
        </p:txBody>
      </p:sp>
      <p:graphicFrame>
        <p:nvGraphicFramePr>
          <p:cNvPr id="5" name="Diagram 4"/>
          <p:cNvGraphicFramePr/>
          <p:nvPr/>
        </p:nvGraphicFramePr>
        <p:xfrm>
          <a:off x="304800" y="1981200"/>
          <a:ext cx="5334000" cy="434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1203" name="Object 2"/>
          <p:cNvGraphicFramePr>
            <a:graphicFrameLocks noChangeAspect="1"/>
          </p:cNvGraphicFramePr>
          <p:nvPr/>
        </p:nvGraphicFramePr>
        <p:xfrm>
          <a:off x="5638800" y="1676400"/>
          <a:ext cx="3057525" cy="4495800"/>
        </p:xfrm>
        <a:graphic>
          <a:graphicData uri="http://schemas.openxmlformats.org/presentationml/2006/ole">
            <mc:AlternateContent xmlns:mc="http://schemas.openxmlformats.org/markup-compatibility/2006">
              <mc:Choice xmlns:v="urn:schemas-microsoft-com:vml" Requires="v">
                <p:oleObj spid="_x0000_s51204" name="Photo Editor Photo" r:id="rId8" imgW="6066667" imgH="8449854" progId="">
                  <p:embed/>
                </p:oleObj>
              </mc:Choice>
              <mc:Fallback>
                <p:oleObj name="Photo Editor Photo" r:id="rId8" imgW="6066667" imgH="8449854" progId="">
                  <p:embed/>
                  <p:pic>
                    <p:nvPicPr>
                      <p:cNvPr id="0" name="Object 2"/>
                      <p:cNvPicPr>
                        <a:picLocks noChangeAspect="1" noChangeArrowheads="1"/>
                      </p:cNvPicPr>
                      <p:nvPr/>
                    </p:nvPicPr>
                    <p:blipFill>
                      <a:blip r:embed="rId9">
                        <a:extLst>
                          <a:ext uri="{28A0092B-C50C-407E-A947-70E740481C1C}">
                            <a14:useLocalDpi xmlns:a14="http://schemas.microsoft.com/office/drawing/2010/main" val="0"/>
                          </a:ext>
                        </a:extLst>
                      </a:blip>
                      <a:srcRect l="-2" r="11208" b="6250"/>
                      <a:stretch>
                        <a:fillRect/>
                      </a:stretch>
                    </p:blipFill>
                    <p:spPr bwMode="auto">
                      <a:xfrm>
                        <a:off x="5638800" y="1676400"/>
                        <a:ext cx="3057525" cy="4495800"/>
                      </a:xfrm>
                      <a:prstGeom prst="rect">
                        <a:avLst/>
                      </a:prstGeom>
                      <a:noFill/>
                      <a:ln w="9525" cap="rnd">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title"/>
          </p:nvPr>
        </p:nvSpPr>
        <p:spPr>
          <a:xfrm>
            <a:off x="304800" y="685800"/>
            <a:ext cx="3810000" cy="1905000"/>
          </a:xfrm>
        </p:spPr>
        <p:txBody>
          <a:bodyPr/>
          <a:lstStyle/>
          <a:p>
            <a:pPr eaLnBrk="1" hangingPunct="1"/>
            <a:r>
              <a:rPr lang="en-US" altLang="en-US" sz="3600">
                <a:latin typeface="Tahoma" charset="0"/>
                <a:ea typeface="ＭＳ Ｐゴシック" charset="-128"/>
              </a:rPr>
              <a:t>Preparation For:  Campbell/McCalla Debate Of 1823</a:t>
            </a:r>
          </a:p>
        </p:txBody>
      </p:sp>
      <p:sp>
        <p:nvSpPr>
          <p:cNvPr id="52226" name="Rectangle 8"/>
          <p:cNvSpPr>
            <a:spLocks noGrp="1" noChangeArrowheads="1"/>
          </p:cNvSpPr>
          <p:nvPr>
            <p:ph type="body" idx="1"/>
          </p:nvPr>
        </p:nvSpPr>
        <p:spPr>
          <a:xfrm>
            <a:off x="228600" y="3276600"/>
            <a:ext cx="8686800" cy="3429000"/>
          </a:xfrm>
        </p:spPr>
        <p:txBody>
          <a:bodyPr/>
          <a:lstStyle/>
          <a:p>
            <a:pPr eaLnBrk="1" hangingPunct="1"/>
            <a:r>
              <a:rPr lang="en-US" altLang="en-US" sz="2400">
                <a:solidFill>
                  <a:schemeClr val="tx2"/>
                </a:solidFill>
                <a:latin typeface="Tahoma" charset="0"/>
                <a:ea typeface="ＭＳ Ｐゴシック" charset="-128"/>
              </a:rPr>
              <a:t>William L. McCalla, Presbyterian</a:t>
            </a:r>
          </a:p>
          <a:p>
            <a:pPr lvl="1" eaLnBrk="1" hangingPunct="1"/>
            <a:r>
              <a:rPr lang="en-US" altLang="en-US" sz="2000">
                <a:solidFill>
                  <a:schemeClr val="tx2"/>
                </a:solidFill>
                <a:latin typeface="Tahoma" charset="0"/>
                <a:ea typeface="ＭＳ Ｐゴシック" charset="-128"/>
              </a:rPr>
              <a:t>According To Campbell, McCalla Was </a:t>
            </a:r>
            <a:r>
              <a:rPr lang="ja-JP" altLang="en-US" sz="2000">
                <a:solidFill>
                  <a:schemeClr val="tx2"/>
                </a:solidFill>
                <a:latin typeface="Tahoma" charset="0"/>
                <a:ea typeface="ＭＳ Ｐゴシック" charset="-128"/>
              </a:rPr>
              <a:t>“</a:t>
            </a:r>
            <a:r>
              <a:rPr lang="en-US" altLang="ja-JP" sz="2000">
                <a:solidFill>
                  <a:schemeClr val="tx2"/>
                </a:solidFill>
                <a:latin typeface="Tahoma" charset="0"/>
                <a:ea typeface="ＭＳ Ｐゴシック" charset="-128"/>
              </a:rPr>
              <a:t>Smoke In Their Eyes And  A Thorn In Their Sides</a:t>
            </a:r>
            <a:r>
              <a:rPr lang="ja-JP" altLang="en-US" sz="2000">
                <a:solidFill>
                  <a:schemeClr val="tx2"/>
                </a:solidFill>
                <a:latin typeface="Tahoma" charset="0"/>
                <a:ea typeface="ＭＳ Ｐゴシック" charset="-128"/>
              </a:rPr>
              <a:t>”</a:t>
            </a:r>
            <a:r>
              <a:rPr lang="en-US" altLang="ja-JP" sz="2000">
                <a:solidFill>
                  <a:schemeClr val="tx2"/>
                </a:solidFill>
                <a:latin typeface="Tahoma" charset="0"/>
                <a:ea typeface="ＭＳ Ｐゴシック" charset="-128"/>
              </a:rPr>
              <a:t> Among The Baptist Community</a:t>
            </a:r>
          </a:p>
          <a:p>
            <a:pPr eaLnBrk="1" hangingPunct="1"/>
            <a:r>
              <a:rPr lang="en-US" altLang="en-US" sz="2400">
                <a:solidFill>
                  <a:schemeClr val="tx2"/>
                </a:solidFill>
                <a:latin typeface="Tahoma" charset="0"/>
                <a:ea typeface="ＭＳ Ｐゴシック" charset="-128"/>
              </a:rPr>
              <a:t>October 15-21, 1823 In Washington, Mason Cty. Kentucky</a:t>
            </a:r>
          </a:p>
          <a:p>
            <a:pPr eaLnBrk="1" hangingPunct="1"/>
            <a:r>
              <a:rPr lang="en-US" altLang="en-US" sz="2400">
                <a:solidFill>
                  <a:schemeClr val="tx2"/>
                </a:solidFill>
                <a:latin typeface="Tahoma" charset="0"/>
                <a:ea typeface="ＭＳ Ｐゴシック" charset="-128"/>
              </a:rPr>
              <a:t>Subject: Christian Baptism</a:t>
            </a:r>
          </a:p>
          <a:p>
            <a:pPr eaLnBrk="1" hangingPunct="1"/>
            <a:r>
              <a:rPr lang="en-US" altLang="en-US" sz="2400">
                <a:solidFill>
                  <a:schemeClr val="tx2"/>
                </a:solidFill>
                <a:latin typeface="Tahoma" charset="0"/>
                <a:ea typeface="ＭＳ Ｐゴシック" charset="-128"/>
              </a:rPr>
              <a:t>Preparation Was A Joint Effort With Thomas Campbell &amp; Walter Scott</a:t>
            </a:r>
          </a:p>
          <a:p>
            <a:pPr eaLnBrk="1" hangingPunct="1"/>
            <a:r>
              <a:rPr lang="en-US" altLang="en-US" sz="2400">
                <a:solidFill>
                  <a:schemeClr val="tx2"/>
                </a:solidFill>
                <a:latin typeface="Tahoma" charset="0"/>
                <a:ea typeface="ＭＳ Ｐゴシック" charset="-128"/>
              </a:rPr>
              <a:t>Alexander Campbell Prints The Debate</a:t>
            </a:r>
          </a:p>
        </p:txBody>
      </p:sp>
      <p:pic>
        <p:nvPicPr>
          <p:cNvPr id="52227"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381000"/>
            <a:ext cx="4114800" cy="272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ChangeArrowheads="1"/>
          </p:cNvSpPr>
          <p:nvPr/>
        </p:nvSpPr>
        <p:spPr bwMode="auto">
          <a:xfrm>
            <a:off x="152400" y="2625725"/>
            <a:ext cx="8610600" cy="408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25463" indent="-525463" eaLnBrk="0" hangingPunct="0">
              <a:defRPr sz="2400">
                <a:solidFill>
                  <a:schemeClr val="tx1"/>
                </a:solidFill>
                <a:latin typeface="Times New Roman" charset="0"/>
                <a:ea typeface="ＭＳ Ｐゴシック" charset="-128"/>
              </a:defRPr>
            </a:lvl1pPr>
            <a:lvl2pPr marL="1111250" indent="-471488"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lnSpc>
                <a:spcPct val="90000"/>
              </a:lnSpc>
              <a:buFontTx/>
              <a:buChar char="•"/>
            </a:pPr>
            <a:r>
              <a:rPr lang="en-US" altLang="en-US"/>
              <a:t>In The Discussion Campbell Argued That Baptism Was For The Remission Of Sin</a:t>
            </a:r>
          </a:p>
          <a:p>
            <a:pPr eaLnBrk="1" hangingPunct="1">
              <a:lnSpc>
                <a:spcPct val="90000"/>
              </a:lnSpc>
              <a:buFontTx/>
              <a:buChar char="•"/>
            </a:pPr>
            <a:r>
              <a:rPr lang="en-US" altLang="en-US"/>
              <a:t>Spring of 1826, B.F. Hall Found A Copy Of The Debate And Read It</a:t>
            </a:r>
          </a:p>
          <a:p>
            <a:pPr lvl="1" eaLnBrk="1" hangingPunct="1">
              <a:lnSpc>
                <a:spcPct val="90000"/>
              </a:lnSpc>
              <a:buFontTx/>
              <a:buChar char="•"/>
            </a:pPr>
            <a:r>
              <a:rPr lang="en-US" altLang="en-US"/>
              <a:t>In His Preaching Many Had Come To The Mourner</a:t>
            </a:r>
            <a:r>
              <a:rPr lang="ja-JP" altLang="en-US"/>
              <a:t>’</a:t>
            </a:r>
            <a:r>
              <a:rPr lang="en-US" altLang="ja-JP"/>
              <a:t>s Bench And Found No Relief</a:t>
            </a:r>
          </a:p>
          <a:p>
            <a:pPr lvl="1" eaLnBrk="1" hangingPunct="1">
              <a:lnSpc>
                <a:spcPct val="90000"/>
              </a:lnSpc>
              <a:buFontTx/>
              <a:buChar char="•"/>
            </a:pPr>
            <a:r>
              <a:rPr lang="en-US" altLang="en-US"/>
              <a:t>When Reading The Debate, He Noted Campbell</a:t>
            </a:r>
            <a:r>
              <a:rPr lang="ja-JP" altLang="en-US"/>
              <a:t>’</a:t>
            </a:r>
            <a:r>
              <a:rPr lang="en-US" altLang="ja-JP"/>
              <a:t>s Teaching On Baptism For Remission Of Sins, At Which Point, He Raised His Hands And Said, </a:t>
            </a:r>
            <a:r>
              <a:rPr lang="ja-JP" altLang="en-US"/>
              <a:t>“</a:t>
            </a:r>
            <a:r>
              <a:rPr lang="en-US" altLang="ja-JP"/>
              <a:t>Eureka! Eureka! I Found It! I Found It!</a:t>
            </a:r>
          </a:p>
          <a:p>
            <a:pPr eaLnBrk="1" hangingPunct="1">
              <a:lnSpc>
                <a:spcPct val="90000"/>
              </a:lnSpc>
              <a:buFontTx/>
              <a:buChar char="•"/>
            </a:pPr>
            <a:r>
              <a:rPr lang="en-US" altLang="en-US"/>
              <a:t>With This Discovery The Purpose Of Baptism Quickly Spread Throughout The Church</a:t>
            </a:r>
          </a:p>
        </p:txBody>
      </p:sp>
      <p:grpSp>
        <p:nvGrpSpPr>
          <p:cNvPr id="53250" name="Group 4"/>
          <p:cNvGrpSpPr>
            <a:grpSpLocks/>
          </p:cNvGrpSpPr>
          <p:nvPr/>
        </p:nvGrpSpPr>
        <p:grpSpPr bwMode="auto">
          <a:xfrm>
            <a:off x="228600" y="65088"/>
            <a:ext cx="1846263" cy="2646362"/>
            <a:chOff x="4416" y="96"/>
            <a:chExt cx="1163" cy="1667"/>
          </a:xfrm>
        </p:grpSpPr>
        <p:pic>
          <p:nvPicPr>
            <p:cNvPr id="53255" name="Picture 5" descr="Hall_BF_01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6" y="96"/>
              <a:ext cx="1163" cy="1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6" name="WordArt 6"/>
            <p:cNvSpPr>
              <a:spLocks noChangeArrowheads="1" noChangeShapeType="1" noTextEdit="1"/>
            </p:cNvSpPr>
            <p:nvPr/>
          </p:nvSpPr>
          <p:spPr bwMode="auto">
            <a:xfrm>
              <a:off x="4512" y="1536"/>
              <a:ext cx="960" cy="162"/>
            </a:xfrm>
            <a:prstGeom prst="rect">
              <a:avLst/>
            </a:prstGeom>
          </p:spPr>
          <p:txBody>
            <a:bodyPr spcFirstLastPara="1" wrap="none" fromWordArt="1">
              <a:prstTxWarp prst="textArchUp">
                <a:avLst>
                  <a:gd name="adj" fmla="val 11428692"/>
                </a:avLst>
              </a:prstTxWarp>
            </a:bodyPr>
            <a:lstStyle/>
            <a:p>
              <a:pPr algn="ctr"/>
              <a:r>
                <a:rPr lang="en-US" sz="3600" kern="10">
                  <a:ln w="9525">
                    <a:solidFill>
                      <a:srgbClr val="000000"/>
                    </a:solidFill>
                    <a:round/>
                    <a:headEnd/>
                    <a:tailEnd/>
                  </a:ln>
                  <a:solidFill>
                    <a:srgbClr val="000000"/>
                  </a:solidFill>
                  <a:latin typeface="AntonioMountbattenSH" charset="0"/>
                  <a:ea typeface="AntonioMountbattenSH" charset="0"/>
                  <a:cs typeface="AntonioMountbattenSH" charset="0"/>
                </a:rPr>
                <a:t>B.F. Hall</a:t>
              </a:r>
            </a:p>
          </p:txBody>
        </p:sp>
      </p:grpSp>
      <p:grpSp>
        <p:nvGrpSpPr>
          <p:cNvPr id="53251" name="Group 11"/>
          <p:cNvGrpSpPr>
            <a:grpSpLocks/>
          </p:cNvGrpSpPr>
          <p:nvPr/>
        </p:nvGrpSpPr>
        <p:grpSpPr bwMode="auto">
          <a:xfrm>
            <a:off x="6096000" y="95250"/>
            <a:ext cx="2825750" cy="2613025"/>
            <a:chOff x="3840" y="82"/>
            <a:chExt cx="1780" cy="1646"/>
          </a:xfrm>
        </p:grpSpPr>
        <p:sp>
          <p:nvSpPr>
            <p:cNvPr id="53253" name="Rectangle 8"/>
            <p:cNvSpPr>
              <a:spLocks noChangeArrowheads="1"/>
            </p:cNvSpPr>
            <p:nvPr/>
          </p:nvSpPr>
          <p:spPr bwMode="auto">
            <a:xfrm>
              <a:off x="3840" y="96"/>
              <a:ext cx="720" cy="1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sz="1000" b="1" i="1">
                  <a:latin typeface="Arial" charset="0"/>
                </a:rPr>
                <a:t>Buried At VanAlstyne, TX</a:t>
              </a:r>
            </a:p>
            <a:p>
              <a:pPr algn="ctr" eaLnBrk="1" hangingPunct="1"/>
              <a:r>
                <a:rPr lang="en-US" altLang="en-US" sz="1000" b="1" i="1">
                  <a:latin typeface="Arial" charset="0"/>
                </a:rPr>
                <a:t>His Stone Says:</a:t>
              </a:r>
            </a:p>
            <a:p>
              <a:pPr algn="ctr" eaLnBrk="1" hangingPunct="1"/>
              <a:endParaRPr lang="en-US" altLang="en-US" sz="1000" b="1" i="1">
                <a:latin typeface="Arial" charset="0"/>
              </a:endParaRPr>
            </a:p>
            <a:p>
              <a:pPr algn="ctr" eaLnBrk="1" hangingPunct="1"/>
              <a:r>
                <a:rPr lang="en-US" altLang="en-US" sz="1000" b="1" i="1">
                  <a:latin typeface="Arial" charset="0"/>
                </a:rPr>
                <a:t>He Was Ordained To The</a:t>
              </a:r>
              <a:br>
                <a:rPr lang="en-US" altLang="en-US" sz="1000" b="1" i="1">
                  <a:latin typeface="Arial" charset="0"/>
                </a:rPr>
              </a:br>
              <a:r>
                <a:rPr lang="en-US" altLang="en-US" sz="1000" b="1" i="1">
                  <a:latin typeface="Arial" charset="0"/>
                </a:rPr>
                <a:t>Ministry, May 1st, 1828</a:t>
              </a:r>
              <a:br>
                <a:rPr lang="en-US" altLang="en-US" sz="1000" b="1" i="1">
                  <a:latin typeface="Arial" charset="0"/>
                </a:rPr>
              </a:br>
              <a:r>
                <a:rPr lang="en-US" altLang="en-US" sz="1000" b="1" i="1">
                  <a:latin typeface="Arial" charset="0"/>
                </a:rPr>
                <a:t>And Was The 1st In Ky.</a:t>
              </a:r>
              <a:br>
                <a:rPr lang="en-US" altLang="en-US" sz="1000" b="1" i="1">
                  <a:latin typeface="Arial" charset="0"/>
                </a:rPr>
              </a:br>
              <a:r>
                <a:rPr lang="en-US" altLang="en-US" sz="1000" b="1" i="1">
                  <a:latin typeface="Arial" charset="0"/>
                </a:rPr>
                <a:t>To Preach Salvation</a:t>
              </a:r>
              <a:br>
                <a:rPr lang="en-US" altLang="en-US" sz="1000" b="1" i="1">
                  <a:latin typeface="Arial" charset="0"/>
                </a:rPr>
              </a:br>
              <a:r>
                <a:rPr lang="en-US" altLang="en-US" sz="1000" b="1" i="1">
                  <a:latin typeface="Arial" charset="0"/>
                </a:rPr>
                <a:t>Through Obedience To</a:t>
              </a:r>
              <a:br>
                <a:rPr lang="en-US" altLang="en-US" sz="1000" b="1" i="1">
                  <a:latin typeface="Arial" charset="0"/>
                </a:rPr>
              </a:br>
              <a:r>
                <a:rPr lang="en-US" altLang="en-US" sz="1000" b="1" i="1">
                  <a:latin typeface="Arial" charset="0"/>
                </a:rPr>
                <a:t>The Gospel.</a:t>
              </a:r>
              <a:endParaRPr lang="en-US" altLang="en-US" b="1"/>
            </a:p>
          </p:txBody>
        </p:sp>
        <p:pic>
          <p:nvPicPr>
            <p:cNvPr id="53254" name="Picture 9" descr="Hall_Grave_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2" y="82"/>
              <a:ext cx="1108" cy="1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3252" name="Rectangle 10"/>
          <p:cNvSpPr>
            <a:spLocks noGrp="1" noChangeArrowheads="1"/>
          </p:cNvSpPr>
          <p:nvPr>
            <p:ph type="title" idx="4294967295"/>
          </p:nvPr>
        </p:nvSpPr>
        <p:spPr>
          <a:xfrm>
            <a:off x="2209800" y="533400"/>
            <a:ext cx="4038600" cy="1905000"/>
          </a:xfrm>
        </p:spPr>
        <p:txBody>
          <a:bodyPr/>
          <a:lstStyle/>
          <a:p>
            <a:pPr eaLnBrk="1" hangingPunct="1"/>
            <a:r>
              <a:rPr lang="en-US" altLang="en-US" sz="3600">
                <a:latin typeface="Tahoma" charset="0"/>
                <a:ea typeface="ＭＳ Ｐゴシック" charset="-128"/>
              </a:rPr>
              <a:t>Influence Of The Campbell/McCalla </a:t>
            </a:r>
            <a:br>
              <a:rPr lang="en-US" altLang="en-US" sz="3600">
                <a:latin typeface="Tahoma" charset="0"/>
                <a:ea typeface="ＭＳ Ｐゴシック" charset="-128"/>
              </a:rPr>
            </a:br>
            <a:r>
              <a:rPr lang="en-US" altLang="en-US" sz="3600">
                <a:latin typeface="Tahoma" charset="0"/>
                <a:ea typeface="ＭＳ Ｐゴシック" charset="-128"/>
              </a:rPr>
              <a:t>Debate Of 1823</a:t>
            </a:r>
            <a:endParaRPr lang="en-US" altLang="en-US">
              <a:ea typeface="ＭＳ Ｐゴシック" charset="-128"/>
            </a:endParaRPr>
          </a:p>
        </p:txBody>
      </p:sp>
    </p:spTree>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ChangeArrowheads="1"/>
          </p:cNvSpPr>
          <p:nvPr>
            <p:ph type="title"/>
          </p:nvPr>
        </p:nvSpPr>
        <p:spPr>
          <a:xfrm>
            <a:off x="0" y="304800"/>
            <a:ext cx="8991600" cy="1143000"/>
          </a:xfrm>
        </p:spPr>
        <p:txBody>
          <a:bodyPr/>
          <a:lstStyle/>
          <a:p>
            <a:pPr eaLnBrk="1" hangingPunct="1"/>
            <a:r>
              <a:rPr lang="en-US" altLang="en-US" sz="4000">
                <a:ea typeface="ＭＳ Ｐゴシック" charset="-128"/>
              </a:rPr>
              <a:t>1824 — Campbell Visits Georgetown, Ky Meeting Stone &amp; Raccoon John Smith</a:t>
            </a:r>
          </a:p>
        </p:txBody>
      </p:sp>
      <p:pic>
        <p:nvPicPr>
          <p:cNvPr id="54274" name="Picture 5" descr="ston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514600"/>
            <a:ext cx="2519363" cy="367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Picture 6" descr="campal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2819400"/>
            <a:ext cx="2563813"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4276" name="Object 2"/>
          <p:cNvGraphicFramePr>
            <a:graphicFrameLocks noChangeAspect="1"/>
          </p:cNvGraphicFramePr>
          <p:nvPr/>
        </p:nvGraphicFramePr>
        <p:xfrm>
          <a:off x="3352800" y="1676400"/>
          <a:ext cx="2430463" cy="3048000"/>
        </p:xfrm>
        <a:graphic>
          <a:graphicData uri="http://schemas.openxmlformats.org/presentationml/2006/ole">
            <mc:AlternateContent xmlns:mc="http://schemas.openxmlformats.org/markup-compatibility/2006">
              <mc:Choice xmlns:v="urn:schemas-microsoft-com:vml" Requires="v">
                <p:oleObj spid="_x0000_s54280" name="Photo Editor Photo" r:id="rId5" imgW="1428949" imgH="1790476" progId="">
                  <p:embed/>
                </p:oleObj>
              </mc:Choice>
              <mc:Fallback>
                <p:oleObj name="Photo Editor Photo" r:id="rId5" imgW="1428949" imgH="1790476" progId="">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2800" y="1676400"/>
                        <a:ext cx="2430463"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4277" name="Text Box 8"/>
          <p:cNvSpPr txBox="1">
            <a:spLocks noChangeArrowheads="1"/>
          </p:cNvSpPr>
          <p:nvPr/>
        </p:nvSpPr>
        <p:spPr bwMode="auto">
          <a:xfrm>
            <a:off x="3200400" y="4632325"/>
            <a:ext cx="2667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spcBef>
                <a:spcPct val="50000"/>
              </a:spcBef>
              <a:buFont typeface="Wingdings" charset="2"/>
              <a:buNone/>
            </a:pPr>
            <a:r>
              <a:rPr lang="en-US" altLang="en-US" sz="2000">
                <a:latin typeface="Tahoma" charset="0"/>
              </a:rPr>
              <a:t>Raccoon John Smith</a:t>
            </a:r>
          </a:p>
        </p:txBody>
      </p:sp>
      <p:sp>
        <p:nvSpPr>
          <p:cNvPr id="54278" name="Text Box 8"/>
          <p:cNvSpPr txBox="1">
            <a:spLocks noChangeArrowheads="1"/>
          </p:cNvSpPr>
          <p:nvPr/>
        </p:nvSpPr>
        <p:spPr bwMode="auto">
          <a:xfrm>
            <a:off x="304800" y="5927725"/>
            <a:ext cx="2667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spcBef>
                <a:spcPct val="50000"/>
              </a:spcBef>
              <a:buFont typeface="Wingdings" charset="2"/>
              <a:buNone/>
            </a:pPr>
            <a:r>
              <a:rPr lang="en-US" altLang="en-US" sz="2000">
                <a:latin typeface="Tahoma" charset="0"/>
              </a:rPr>
              <a:t>B.W. Stone</a:t>
            </a:r>
          </a:p>
        </p:txBody>
      </p:sp>
      <p:sp>
        <p:nvSpPr>
          <p:cNvPr id="54279" name="Text Box 8"/>
          <p:cNvSpPr txBox="1">
            <a:spLocks noChangeArrowheads="1"/>
          </p:cNvSpPr>
          <p:nvPr/>
        </p:nvSpPr>
        <p:spPr bwMode="auto">
          <a:xfrm>
            <a:off x="6030913" y="2446338"/>
            <a:ext cx="2667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spcBef>
                <a:spcPct val="50000"/>
              </a:spcBef>
              <a:buFont typeface="Wingdings" charset="2"/>
              <a:buNone/>
            </a:pPr>
            <a:r>
              <a:rPr lang="en-US" altLang="en-US" sz="2000">
                <a:latin typeface="Tahoma" charset="0"/>
              </a:rPr>
              <a:t>A. Campbell </a:t>
            </a:r>
          </a:p>
        </p:txBody>
      </p:sp>
    </p:spTree>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ChangeArrowheads="1"/>
          </p:cNvSpPr>
          <p:nvPr>
            <p:ph type="title"/>
          </p:nvPr>
        </p:nvSpPr>
        <p:spPr>
          <a:xfrm>
            <a:off x="1600200" y="0"/>
            <a:ext cx="6400800" cy="914400"/>
          </a:xfrm>
        </p:spPr>
        <p:txBody>
          <a:bodyPr/>
          <a:lstStyle/>
          <a:p>
            <a:pPr eaLnBrk="1" hangingPunct="1"/>
            <a:r>
              <a:rPr lang="en-US" altLang="en-US">
                <a:latin typeface="Tahoma" charset="0"/>
                <a:ea typeface="ＭＳ Ｐゴシック" charset="-128"/>
              </a:rPr>
              <a:t>The Christian Messenger</a:t>
            </a:r>
          </a:p>
        </p:txBody>
      </p:sp>
      <p:graphicFrame>
        <p:nvGraphicFramePr>
          <p:cNvPr id="13" name="Diagram 12"/>
          <p:cNvGraphicFramePr/>
          <p:nvPr/>
        </p:nvGraphicFramePr>
        <p:xfrm>
          <a:off x="4038600" y="1676400"/>
          <a:ext cx="3124200" cy="4419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5299" name="Picture 4" descr="stonebw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5200" y="1143000"/>
            <a:ext cx="1519238"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5300" name="Object 5"/>
          <p:cNvGraphicFramePr>
            <a:graphicFrameLocks noChangeAspect="1"/>
          </p:cNvGraphicFramePr>
          <p:nvPr/>
        </p:nvGraphicFramePr>
        <p:xfrm>
          <a:off x="609600" y="914400"/>
          <a:ext cx="3209925" cy="5562600"/>
        </p:xfrm>
        <a:graphic>
          <a:graphicData uri="http://schemas.openxmlformats.org/presentationml/2006/ole">
            <mc:AlternateContent xmlns:mc="http://schemas.openxmlformats.org/markup-compatibility/2006">
              <mc:Choice xmlns:v="urn:schemas-microsoft-com:vml" Requires="v">
                <p:oleObj spid="_x0000_s55305" name="Photo Editor Photo" r:id="rId9" imgW="4361905" imgH="7561905" progId="">
                  <p:embed/>
                </p:oleObj>
              </mc:Choice>
              <mc:Fallback>
                <p:oleObj name="Photo Editor Photo" r:id="rId9" imgW="4361905" imgH="7561905" progId="">
                  <p:embed/>
                  <p:pic>
                    <p:nvPicPr>
                      <p:cNvPr id="0"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9600" y="914400"/>
                        <a:ext cx="3209925"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pSp>
        <p:nvGrpSpPr>
          <p:cNvPr id="55301" name="Group 6"/>
          <p:cNvGrpSpPr>
            <a:grpSpLocks/>
          </p:cNvGrpSpPr>
          <p:nvPr/>
        </p:nvGrpSpPr>
        <p:grpSpPr bwMode="auto">
          <a:xfrm>
            <a:off x="7235825" y="3994150"/>
            <a:ext cx="1908175" cy="2863850"/>
            <a:chOff x="480" y="0"/>
            <a:chExt cx="1728" cy="2593"/>
          </a:xfrm>
        </p:grpSpPr>
        <p:pic>
          <p:nvPicPr>
            <p:cNvPr id="55303" name="Picture 7" descr="Portrait of John T. Johnso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8" y="0"/>
              <a:ext cx="1484" cy="2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4" name="Text Box 8"/>
            <p:cNvSpPr txBox="1">
              <a:spLocks noChangeArrowheads="1"/>
            </p:cNvSpPr>
            <p:nvPr/>
          </p:nvSpPr>
          <p:spPr bwMode="auto">
            <a:xfrm>
              <a:off x="480" y="1958"/>
              <a:ext cx="1728" cy="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spcBef>
                  <a:spcPct val="50000"/>
                </a:spcBef>
              </a:pPr>
              <a:r>
                <a:rPr lang="en-US" altLang="en-US" sz="2000">
                  <a:latin typeface="Arial" charset="0"/>
                </a:rPr>
                <a:t>John T. Johnson</a:t>
              </a:r>
            </a:p>
          </p:txBody>
        </p:sp>
      </p:grpSp>
      <p:sp>
        <p:nvSpPr>
          <p:cNvPr id="55302" name="TextBox 8"/>
          <p:cNvSpPr txBox="1">
            <a:spLocks noChangeArrowheads="1"/>
          </p:cNvSpPr>
          <p:nvPr/>
        </p:nvSpPr>
        <p:spPr bwMode="auto">
          <a:xfrm>
            <a:off x="7391400" y="3124200"/>
            <a:ext cx="14652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sz="2000">
                <a:latin typeface="Arial" charset="0"/>
              </a:rPr>
              <a:t>B.W. Stone</a:t>
            </a:r>
          </a:p>
        </p:txBody>
      </p:sp>
    </p:spTree>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nvGraphicFramePr>
        <p:xfrm>
          <a:off x="4343400" y="1295400"/>
          <a:ext cx="46482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6322" name="Picture 5" descr="harbing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 y="685800"/>
            <a:ext cx="37084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1" name="Rectangle 7"/>
          <p:cNvSpPr>
            <a:spLocks noChangeArrowheads="1"/>
          </p:cNvSpPr>
          <p:nvPr/>
        </p:nvSpPr>
        <p:spPr bwMode="auto">
          <a:xfrm>
            <a:off x="6019800" y="228600"/>
            <a:ext cx="1415772" cy="830997"/>
          </a:xfrm>
          <a:prstGeom prst="rect">
            <a:avLst/>
          </a:prstGeom>
          <a:noFill/>
          <a:ln w="9525">
            <a:noFill/>
            <a:miter lim="800000"/>
            <a:headEnd/>
            <a:tailEnd/>
          </a:ln>
          <a:effectLst/>
        </p:spPr>
        <p:txBody>
          <a:bodyPr wrap="non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buFont typeface="Wingdings" pitchFamily="2" charset="2"/>
              <a:buNone/>
              <a:defRPr/>
            </a:pPr>
            <a:r>
              <a:rPr lang="en-US" sz="48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Times New Roman" pitchFamily="18" charset="0"/>
                <a:ea typeface="+mn-ea"/>
              </a:rPr>
              <a:t>1830</a:t>
            </a:r>
            <a:endParaRPr lang="en-US" sz="36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Times New Roman" pitchFamily="18" charset="0"/>
              <a:ea typeface="+mn-ea"/>
            </a:endParaRPr>
          </a:p>
        </p:txBody>
      </p:sp>
    </p:spTree>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ChangeArrowheads="1"/>
          </p:cNvSpPr>
          <p:nvPr>
            <p:ph type="title"/>
          </p:nvPr>
        </p:nvSpPr>
        <p:spPr>
          <a:xfrm>
            <a:off x="228600" y="228600"/>
            <a:ext cx="4038600" cy="914400"/>
          </a:xfrm>
        </p:spPr>
        <p:txBody>
          <a:bodyPr/>
          <a:lstStyle/>
          <a:p>
            <a:pPr eaLnBrk="1" hangingPunct="1"/>
            <a:r>
              <a:rPr lang="en-US" altLang="en-US" sz="2800">
                <a:latin typeface="Tahoma" charset="0"/>
                <a:ea typeface="ＭＳ Ｐゴシック" charset="-128"/>
              </a:rPr>
              <a:t>Coming Together Of A Movement   </a:t>
            </a:r>
          </a:p>
        </p:txBody>
      </p:sp>
      <p:sp>
        <p:nvSpPr>
          <p:cNvPr id="57346" name="Rectangle 3"/>
          <p:cNvSpPr>
            <a:spLocks noGrp="1" noChangeArrowheads="1"/>
          </p:cNvSpPr>
          <p:nvPr>
            <p:ph type="body" idx="1"/>
          </p:nvPr>
        </p:nvSpPr>
        <p:spPr>
          <a:xfrm>
            <a:off x="4648200" y="228600"/>
            <a:ext cx="4267200" cy="6477000"/>
          </a:xfrm>
        </p:spPr>
        <p:txBody>
          <a:bodyPr/>
          <a:lstStyle/>
          <a:p>
            <a:pPr eaLnBrk="1" hangingPunct="1">
              <a:lnSpc>
                <a:spcPct val="90000"/>
              </a:lnSpc>
            </a:pPr>
            <a:r>
              <a:rPr lang="en-US" altLang="en-US" sz="2400">
                <a:latin typeface="Tahoma" charset="0"/>
                <a:ea typeface="ＭＳ Ｐゴシック" charset="-128"/>
              </a:rPr>
              <a:t>Meeting Of Stone</a:t>
            </a:r>
            <a:r>
              <a:rPr lang="ja-JP" altLang="en-US" sz="2400">
                <a:latin typeface="Tahoma" charset="0"/>
                <a:ea typeface="ＭＳ Ｐゴシック" charset="-128"/>
              </a:rPr>
              <a:t>’</a:t>
            </a:r>
            <a:r>
              <a:rPr lang="en-US" altLang="ja-JP" sz="2400">
                <a:latin typeface="Tahoma" charset="0"/>
                <a:ea typeface="ＭＳ Ｐゴシック" charset="-128"/>
              </a:rPr>
              <a:t>s Christians &amp; Campbell</a:t>
            </a:r>
            <a:r>
              <a:rPr lang="ja-JP" altLang="en-US" sz="2400">
                <a:latin typeface="Tahoma" charset="0"/>
                <a:ea typeface="ＭＳ Ｐゴシック" charset="-128"/>
              </a:rPr>
              <a:t>’</a:t>
            </a:r>
            <a:r>
              <a:rPr lang="en-US" altLang="ja-JP" sz="2400">
                <a:latin typeface="Tahoma" charset="0"/>
                <a:ea typeface="ＭＳ Ｐゴシック" charset="-128"/>
              </a:rPr>
              <a:t>s Disciples At Hill Street Church In Lexington, Last Week In 1831</a:t>
            </a:r>
          </a:p>
          <a:p>
            <a:pPr eaLnBrk="1" hangingPunct="1">
              <a:lnSpc>
                <a:spcPct val="90000"/>
              </a:lnSpc>
            </a:pPr>
            <a:r>
              <a:rPr lang="en-US" altLang="en-US" sz="2400">
                <a:latin typeface="Tahoma" charset="0"/>
                <a:ea typeface="ＭＳ Ｐゴシック" charset="-128"/>
              </a:rPr>
              <a:t>January 1, 1832 Joined Forces With A. Campbell</a:t>
            </a:r>
            <a:r>
              <a:rPr lang="ja-JP" altLang="en-US" sz="2400">
                <a:latin typeface="Tahoma" charset="0"/>
                <a:ea typeface="ＭＳ Ｐゴシック" charset="-128"/>
              </a:rPr>
              <a:t>’</a:t>
            </a:r>
            <a:r>
              <a:rPr lang="en-US" altLang="ja-JP" sz="2400">
                <a:latin typeface="Tahoma" charset="0"/>
                <a:ea typeface="ＭＳ Ｐゴシック" charset="-128"/>
              </a:rPr>
              <a:t>s Disciples Movement</a:t>
            </a:r>
          </a:p>
          <a:p>
            <a:pPr eaLnBrk="1" hangingPunct="1">
              <a:lnSpc>
                <a:spcPct val="90000"/>
              </a:lnSpc>
            </a:pPr>
            <a:r>
              <a:rPr lang="ja-JP" altLang="en-US" sz="2400">
                <a:latin typeface="Tahoma" charset="0"/>
                <a:ea typeface="ＭＳ Ｐゴシック" charset="-128"/>
              </a:rPr>
              <a:t>“</a:t>
            </a:r>
            <a:r>
              <a:rPr lang="en-US" altLang="ja-JP" sz="2400">
                <a:latin typeface="Tahoma" charset="0"/>
                <a:ea typeface="ＭＳ Ｐゴシック" charset="-128"/>
              </a:rPr>
              <a:t>Let us, then my brethren, be no longer Campbellites or Stoneites, New Lights or Old Lights, or any other kind of lights, but let us come to the Bible, and to the Bible alone, as the only book in the world that can give us all the light we need.</a:t>
            </a:r>
            <a:r>
              <a:rPr lang="ja-JP" altLang="en-US" sz="2400">
                <a:latin typeface="Tahoma" charset="0"/>
                <a:ea typeface="ＭＳ Ｐゴシック" charset="-128"/>
              </a:rPr>
              <a:t>”</a:t>
            </a:r>
            <a:r>
              <a:rPr lang="en-US" altLang="ja-JP" sz="2400" b="1">
                <a:latin typeface="Tahoma" charset="0"/>
                <a:ea typeface="ＭＳ Ｐゴシック" charset="-128"/>
              </a:rPr>
              <a:t> </a:t>
            </a:r>
            <a:r>
              <a:rPr lang="en-US" altLang="ja-JP" sz="2400">
                <a:latin typeface="Tahoma" charset="0"/>
                <a:ea typeface="ＭＳ Ｐゴシック" charset="-128"/>
              </a:rPr>
              <a:t>— John Smith</a:t>
            </a:r>
          </a:p>
          <a:p>
            <a:pPr eaLnBrk="1" hangingPunct="1">
              <a:lnSpc>
                <a:spcPct val="90000"/>
              </a:lnSpc>
            </a:pPr>
            <a:endParaRPr lang="en-US" altLang="en-US" sz="2400">
              <a:latin typeface="Tahoma" charset="0"/>
              <a:ea typeface="ＭＳ Ｐゴシック" charset="-128"/>
            </a:endParaRPr>
          </a:p>
        </p:txBody>
      </p:sp>
      <p:pic>
        <p:nvPicPr>
          <p:cNvPr id="57347" name="Picture 4" descr="Barton Warren St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505200"/>
            <a:ext cx="17907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5" descr="CaneRidgeSGUni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1143000"/>
            <a:ext cx="1752600" cy="239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7349" name="Group 6"/>
          <p:cNvGrpSpPr>
            <a:grpSpLocks/>
          </p:cNvGrpSpPr>
          <p:nvPr/>
        </p:nvGrpSpPr>
        <p:grpSpPr bwMode="auto">
          <a:xfrm>
            <a:off x="2514600" y="3581400"/>
            <a:ext cx="2133600" cy="3063875"/>
            <a:chOff x="288" y="2112"/>
            <a:chExt cx="1344" cy="1930"/>
          </a:xfrm>
        </p:grpSpPr>
        <p:pic>
          <p:nvPicPr>
            <p:cNvPr id="57353" name="Picture 7" descr="smithj"/>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 y="2112"/>
              <a:ext cx="1238" cy="1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4" name="Text Box 8"/>
            <p:cNvSpPr txBox="1">
              <a:spLocks noChangeArrowheads="1"/>
            </p:cNvSpPr>
            <p:nvPr/>
          </p:nvSpPr>
          <p:spPr bwMode="auto">
            <a:xfrm>
              <a:off x="288" y="3600"/>
              <a:ext cx="1344"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spcBef>
                  <a:spcPct val="50000"/>
                </a:spcBef>
              </a:pPr>
              <a:r>
                <a:rPr lang="ja-JP" altLang="en-US" sz="2000">
                  <a:latin typeface="Tahoma" charset="0"/>
                </a:rPr>
                <a:t>“</a:t>
              </a:r>
              <a:r>
                <a:rPr lang="en-US" altLang="ja-JP" sz="2000">
                  <a:latin typeface="Tahoma" charset="0"/>
                </a:rPr>
                <a:t>Raccoon</a:t>
              </a:r>
              <a:r>
                <a:rPr lang="ja-JP" altLang="en-US" sz="2000">
                  <a:latin typeface="Tahoma" charset="0"/>
                </a:rPr>
                <a:t>”</a:t>
              </a:r>
              <a:r>
                <a:rPr lang="en-US" altLang="ja-JP" sz="2000">
                  <a:latin typeface="Tahoma" charset="0"/>
                </a:rPr>
                <a:t> </a:t>
              </a:r>
              <a:br>
                <a:rPr lang="en-US" altLang="ja-JP" sz="2000">
                  <a:latin typeface="Tahoma" charset="0"/>
                </a:rPr>
              </a:br>
              <a:r>
                <a:rPr lang="en-US" altLang="ja-JP" sz="2000">
                  <a:latin typeface="Tahoma" charset="0"/>
                </a:rPr>
                <a:t>John Smith</a:t>
              </a:r>
              <a:endParaRPr lang="en-US" altLang="en-US" sz="2000">
                <a:latin typeface="Tahoma" charset="0"/>
              </a:endParaRPr>
            </a:p>
          </p:txBody>
        </p:sp>
      </p:grpSp>
      <p:grpSp>
        <p:nvGrpSpPr>
          <p:cNvPr id="57350" name="Group 9"/>
          <p:cNvGrpSpPr>
            <a:grpSpLocks/>
          </p:cNvGrpSpPr>
          <p:nvPr/>
        </p:nvGrpSpPr>
        <p:grpSpPr bwMode="auto">
          <a:xfrm>
            <a:off x="152400" y="1219200"/>
            <a:ext cx="2590800" cy="2224088"/>
            <a:chOff x="96" y="768"/>
            <a:chExt cx="1632" cy="1401"/>
          </a:xfrm>
        </p:grpSpPr>
        <p:graphicFrame>
          <p:nvGraphicFramePr>
            <p:cNvPr id="57351" name="Object 10"/>
            <p:cNvGraphicFramePr>
              <a:graphicFrameLocks noChangeAspect="1"/>
            </p:cNvGraphicFramePr>
            <p:nvPr/>
          </p:nvGraphicFramePr>
          <p:xfrm>
            <a:off x="144" y="768"/>
            <a:ext cx="1488" cy="1031"/>
          </p:xfrm>
          <a:graphic>
            <a:graphicData uri="http://schemas.openxmlformats.org/presentationml/2006/ole">
              <mc:AlternateContent xmlns:mc="http://schemas.openxmlformats.org/markup-compatibility/2006">
                <mc:Choice xmlns:v="urn:schemas-microsoft-com:vml" Requires="v">
                  <p:oleObj spid="_x0000_s57355" name="Photo Editor Photo" r:id="rId6" imgW="7628571" imgH="5285714" progId="">
                    <p:embed/>
                  </p:oleObj>
                </mc:Choice>
                <mc:Fallback>
                  <p:oleObj name="Photo Editor Photo" r:id="rId6" imgW="7628571" imgH="5285714" progId="">
                    <p:embed/>
                    <p:pic>
                      <p:nvPicPr>
                        <p:cNvPr id="0"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 y="768"/>
                          <a:ext cx="1488" cy="1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7352" name="Text Box 11"/>
            <p:cNvSpPr txBox="1">
              <a:spLocks noChangeArrowheads="1"/>
            </p:cNvSpPr>
            <p:nvPr/>
          </p:nvSpPr>
          <p:spPr bwMode="auto">
            <a:xfrm>
              <a:off x="96" y="1765"/>
              <a:ext cx="1632"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lnSpc>
                  <a:spcPct val="90000"/>
                </a:lnSpc>
                <a:spcBef>
                  <a:spcPct val="20000"/>
                </a:spcBef>
              </a:pPr>
              <a:r>
                <a:rPr lang="en-US" altLang="en-US" sz="2000">
                  <a:latin typeface="Tahoma" charset="0"/>
                </a:rPr>
                <a:t>Hill Street Church, Lexington, Kentucky</a:t>
              </a:r>
            </a:p>
          </p:txBody>
        </p:sp>
      </p:grpSp>
    </p:spTree>
  </p:cSld>
  <p:clrMapOvr>
    <a:masterClrMapping/>
  </p:clrMapOvr>
  <p:transition spd="slow">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ChangeArrowheads="1"/>
          </p:cNvSpPr>
          <p:nvPr>
            <p:ph type="title" idx="4294967295"/>
          </p:nvPr>
        </p:nvSpPr>
        <p:spPr>
          <a:xfrm>
            <a:off x="685800" y="0"/>
            <a:ext cx="7772400" cy="533400"/>
          </a:xfrm>
        </p:spPr>
        <p:txBody>
          <a:bodyPr/>
          <a:lstStyle/>
          <a:p>
            <a:pPr eaLnBrk="1" hangingPunct="1"/>
            <a:r>
              <a:rPr lang="en-US" altLang="en-US">
                <a:latin typeface="Tahoma" charset="0"/>
                <a:ea typeface="ＭＳ Ｐゴシック" charset="-128"/>
              </a:rPr>
              <a:t>The Good New Spreads</a:t>
            </a:r>
          </a:p>
        </p:txBody>
      </p:sp>
      <p:pic>
        <p:nvPicPr>
          <p:cNvPr id="5837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9075" y="838200"/>
            <a:ext cx="3413125"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Rectangle 5"/>
          <p:cNvSpPr>
            <a:spLocks noChangeArrowheads="1"/>
          </p:cNvSpPr>
          <p:nvPr/>
        </p:nvSpPr>
        <p:spPr bwMode="auto">
          <a:xfrm>
            <a:off x="115888" y="19970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pic>
        <p:nvPicPr>
          <p:cNvPr id="58372" name="Picture 6" descr="rogersj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850" y="762000"/>
            <a:ext cx="1635125" cy="246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7" descr="smithj"/>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762000"/>
            <a:ext cx="1965325" cy="244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4" name="AutoShape 9"/>
          <p:cNvSpPr>
            <a:spLocks noChangeArrowheads="1"/>
          </p:cNvSpPr>
          <p:nvPr/>
        </p:nvSpPr>
        <p:spPr bwMode="auto">
          <a:xfrm rot="10800000" flipH="1">
            <a:off x="1219200" y="3262313"/>
            <a:ext cx="1143000" cy="2133600"/>
          </a:xfrm>
          <a:custGeom>
            <a:avLst/>
            <a:gdLst>
              <a:gd name="T0" fmla="*/ 42355400 w 21600"/>
              <a:gd name="T1" fmla="*/ 0 h 21600"/>
              <a:gd name="T2" fmla="*/ 42355400 w 21600"/>
              <a:gd name="T3" fmla="*/ 118626184 h 21600"/>
              <a:gd name="T4" fmla="*/ 9064149 w 21600"/>
              <a:gd name="T5" fmla="*/ 210752267 h 21600"/>
              <a:gd name="T6" fmla="*/ 60483750 w 21600"/>
              <a:gd name="T7" fmla="*/ 59313092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000080"/>
          </a:solidFill>
          <a:ln w="9525">
            <a:solidFill>
              <a:schemeClr val="tx1"/>
            </a:solidFill>
            <a:miter lim="800000"/>
            <a:headEnd/>
            <a:tailEnd/>
          </a:ln>
        </p:spPr>
        <p:txBody>
          <a:bodyPr wrap="none" anchor="ctr"/>
          <a:lstStyle/>
          <a:p>
            <a:endParaRPr lang="en-US"/>
          </a:p>
        </p:txBody>
      </p:sp>
      <p:grpSp>
        <p:nvGrpSpPr>
          <p:cNvPr id="58375" name="Group 10"/>
          <p:cNvGrpSpPr>
            <a:grpSpLocks/>
          </p:cNvGrpSpPr>
          <p:nvPr/>
        </p:nvGrpSpPr>
        <p:grpSpPr bwMode="auto">
          <a:xfrm>
            <a:off x="7408863" y="4114800"/>
            <a:ext cx="1735137" cy="2667000"/>
            <a:chOff x="480" y="0"/>
            <a:chExt cx="1728" cy="2656"/>
          </a:xfrm>
        </p:grpSpPr>
        <p:pic>
          <p:nvPicPr>
            <p:cNvPr id="58377" name="Picture 11" descr="Portrait of John T. Johns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 y="0"/>
              <a:ext cx="1484" cy="2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8" name="Text Box 12"/>
            <p:cNvSpPr txBox="1">
              <a:spLocks noChangeArrowheads="1"/>
            </p:cNvSpPr>
            <p:nvPr/>
          </p:nvSpPr>
          <p:spPr bwMode="auto">
            <a:xfrm>
              <a:off x="480" y="1957"/>
              <a:ext cx="1728" cy="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spcBef>
                  <a:spcPct val="50000"/>
                </a:spcBef>
              </a:pPr>
              <a:r>
                <a:rPr lang="en-US" altLang="en-US" sz="2000">
                  <a:latin typeface="Tahoma" charset="0"/>
                </a:rPr>
                <a:t>John T. Johnson</a:t>
              </a:r>
            </a:p>
          </p:txBody>
        </p:sp>
      </p:grpSp>
      <p:sp>
        <p:nvSpPr>
          <p:cNvPr id="58376" name="AutoShape 8"/>
          <p:cNvSpPr>
            <a:spLocks noChangeArrowheads="1"/>
          </p:cNvSpPr>
          <p:nvPr/>
        </p:nvSpPr>
        <p:spPr bwMode="auto">
          <a:xfrm rot="10800000">
            <a:off x="6519863" y="3233738"/>
            <a:ext cx="1143000" cy="2133600"/>
          </a:xfrm>
          <a:custGeom>
            <a:avLst/>
            <a:gdLst>
              <a:gd name="T0" fmla="*/ 42355400 w 21600"/>
              <a:gd name="T1" fmla="*/ 0 h 21600"/>
              <a:gd name="T2" fmla="*/ 42355400 w 21600"/>
              <a:gd name="T3" fmla="*/ 118626184 h 21600"/>
              <a:gd name="T4" fmla="*/ 9064149 w 21600"/>
              <a:gd name="T5" fmla="*/ 210752267 h 21600"/>
              <a:gd name="T6" fmla="*/ 60483750 w 21600"/>
              <a:gd name="T7" fmla="*/ 59313092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000080"/>
          </a:solidFill>
          <a:ln w="9525">
            <a:solidFill>
              <a:schemeClr val="tx1"/>
            </a:solidFill>
            <a:miter lim="800000"/>
            <a:headEnd/>
            <a:tailEnd/>
          </a:ln>
        </p:spPr>
        <p:txBody>
          <a:bodyPr wrap="none" anchor="ctr"/>
          <a:lstStyle/>
          <a:p>
            <a:endParaRPr lang="en-US"/>
          </a:p>
        </p:txBody>
      </p:sp>
    </p:spTree>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ChangeArrowheads="1"/>
          </p:cNvSpPr>
          <p:nvPr>
            <p:ph type="title"/>
          </p:nvPr>
        </p:nvSpPr>
        <p:spPr>
          <a:xfrm>
            <a:off x="228600" y="0"/>
            <a:ext cx="8453438" cy="1600200"/>
          </a:xfrm>
        </p:spPr>
        <p:txBody>
          <a:bodyPr/>
          <a:lstStyle/>
          <a:p>
            <a:pPr eaLnBrk="1" hangingPunct="1"/>
            <a:r>
              <a:rPr lang="en-US" altLang="en-US">
                <a:latin typeface="Tahoma" charset="0"/>
                <a:ea typeface="ＭＳ Ｐゴシック" charset="-128"/>
              </a:rPr>
              <a:t>1834 Stone Moves To Jacksonville, Illinois</a:t>
            </a:r>
          </a:p>
        </p:txBody>
      </p:sp>
      <p:sp>
        <p:nvSpPr>
          <p:cNvPr id="59394" name="Rectangle 3"/>
          <p:cNvSpPr>
            <a:spLocks noGrp="1" noChangeArrowheads="1"/>
          </p:cNvSpPr>
          <p:nvPr>
            <p:ph type="body" idx="1"/>
          </p:nvPr>
        </p:nvSpPr>
        <p:spPr>
          <a:xfrm>
            <a:off x="0" y="1598613"/>
            <a:ext cx="3276600" cy="4954587"/>
          </a:xfrm>
        </p:spPr>
        <p:txBody>
          <a:bodyPr/>
          <a:lstStyle/>
          <a:p>
            <a:pPr eaLnBrk="1" hangingPunct="1">
              <a:lnSpc>
                <a:spcPct val="90000"/>
              </a:lnSpc>
            </a:pPr>
            <a:r>
              <a:rPr lang="en-US" altLang="en-US">
                <a:solidFill>
                  <a:schemeClr val="tx2"/>
                </a:solidFill>
                <a:latin typeface="Tahoma" charset="0"/>
                <a:ea typeface="ＭＳ Ｐゴシック" charset="-128"/>
              </a:rPr>
              <a:t>1835 Campbell produces a songbook</a:t>
            </a:r>
          </a:p>
          <a:p>
            <a:pPr eaLnBrk="1" hangingPunct="1">
              <a:lnSpc>
                <a:spcPct val="90000"/>
              </a:lnSpc>
            </a:pPr>
            <a:r>
              <a:rPr lang="en-US" altLang="en-US">
                <a:solidFill>
                  <a:schemeClr val="tx2"/>
                </a:solidFill>
                <a:latin typeface="Tahoma" charset="0"/>
                <a:ea typeface="ＭＳ Ｐゴシック" charset="-128"/>
              </a:rPr>
              <a:t>Barton W. Stone</a:t>
            </a:r>
            <a:r>
              <a:rPr lang="ja-JP" altLang="en-US">
                <a:solidFill>
                  <a:schemeClr val="tx2"/>
                </a:solidFill>
                <a:latin typeface="Tahoma" charset="0"/>
                <a:ea typeface="ＭＳ Ｐゴシック" charset="-128"/>
              </a:rPr>
              <a:t>’</a:t>
            </a:r>
            <a:r>
              <a:rPr lang="en-US" altLang="ja-JP">
                <a:solidFill>
                  <a:schemeClr val="tx2"/>
                </a:solidFill>
                <a:latin typeface="Tahoma" charset="0"/>
                <a:ea typeface="ＭＳ Ｐゴシック" charset="-128"/>
              </a:rPr>
              <a:t>s Name Is Added To The List Of Editors To Help Increase Unity In The Movement</a:t>
            </a:r>
            <a:endParaRPr lang="en-US" altLang="en-US">
              <a:solidFill>
                <a:schemeClr val="tx2"/>
              </a:solidFill>
              <a:latin typeface="Tahoma" charset="0"/>
              <a:ea typeface="ＭＳ Ｐゴシック" charset="-128"/>
            </a:endParaRPr>
          </a:p>
        </p:txBody>
      </p:sp>
      <p:pic>
        <p:nvPicPr>
          <p:cNvPr id="59395" name="Picture 4" descr="hymnal,1st of the R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1981200"/>
            <a:ext cx="5715000"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idx="4294967295"/>
          </p:nvPr>
        </p:nvSpPr>
        <p:spPr>
          <a:xfrm>
            <a:off x="685800" y="0"/>
            <a:ext cx="7772400" cy="1371600"/>
          </a:xfrm>
        </p:spPr>
        <p:txBody>
          <a:bodyPr/>
          <a:lstStyle/>
          <a:p>
            <a:pPr eaLnBrk="1" hangingPunct="1"/>
            <a:r>
              <a:rPr lang="en-US" altLang="en-US">
                <a:latin typeface="Tahoma" charset="0"/>
                <a:ea typeface="ＭＳ Ｐゴシック" charset="-128"/>
              </a:rPr>
              <a:t>The Work And Influence Of Barton W. Stone In Kentucky</a:t>
            </a:r>
          </a:p>
        </p:txBody>
      </p:sp>
      <p:pic>
        <p:nvPicPr>
          <p:cNvPr id="21506" name="Picture 4" descr="Bstone2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762125"/>
            <a:ext cx="2868613" cy="461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5" descr="59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304925"/>
            <a:ext cx="4292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AutoShape 6"/>
          <p:cNvSpPr>
            <a:spLocks noChangeArrowheads="1"/>
          </p:cNvSpPr>
          <p:nvPr/>
        </p:nvSpPr>
        <p:spPr bwMode="auto">
          <a:xfrm rot="-4778156">
            <a:off x="4434681" y="2148682"/>
            <a:ext cx="350837" cy="2819400"/>
          </a:xfrm>
          <a:prstGeom prst="downArrow">
            <a:avLst>
              <a:gd name="adj1" fmla="val 50000"/>
              <a:gd name="adj2" fmla="val 200905"/>
            </a:avLst>
          </a:prstGeom>
          <a:solidFill>
            <a:srgbClr val="993366"/>
          </a:solidFill>
          <a:ln w="9525">
            <a:solidFill>
              <a:schemeClr val="tx1"/>
            </a:solidFill>
            <a:miter lim="800000"/>
            <a:headEnd/>
            <a:tailEnd/>
          </a:ln>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Tree>
  </p:cSld>
  <p:clrMapOvr>
    <a:masterClrMapping/>
  </p:clrMapOvr>
  <p:transition spd="slow">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417" name="Object 3"/>
          <p:cNvGraphicFramePr>
            <a:graphicFrameLocks noChangeAspect="1"/>
          </p:cNvGraphicFramePr>
          <p:nvPr/>
        </p:nvGraphicFramePr>
        <p:xfrm>
          <a:off x="1676400" y="609600"/>
          <a:ext cx="7086600" cy="4465638"/>
        </p:xfrm>
        <a:graphic>
          <a:graphicData uri="http://schemas.openxmlformats.org/presentationml/2006/ole">
            <mc:AlternateContent xmlns:mc="http://schemas.openxmlformats.org/markup-compatibility/2006">
              <mc:Choice xmlns:v="urn:schemas-microsoft-com:vml" Requires="v">
                <p:oleObj spid="_x0000_s60426" name="Photo Editor Photo" r:id="rId3" imgW="9933333" imgH="6257143" progId="">
                  <p:embed/>
                </p:oleObj>
              </mc:Choice>
              <mc:Fallback>
                <p:oleObj name="Photo Editor Photo" r:id="rId3" imgW="9933333" imgH="6257143" progId="">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609600"/>
                        <a:ext cx="7086600" cy="446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0418" name="Rectangle 2"/>
          <p:cNvSpPr>
            <a:spLocks noGrp="1" noChangeArrowheads="1"/>
          </p:cNvSpPr>
          <p:nvPr>
            <p:ph type="title"/>
          </p:nvPr>
        </p:nvSpPr>
        <p:spPr>
          <a:xfrm>
            <a:off x="685800" y="76200"/>
            <a:ext cx="7772400" cy="533400"/>
          </a:xfrm>
        </p:spPr>
        <p:txBody>
          <a:bodyPr/>
          <a:lstStyle/>
          <a:p>
            <a:pPr eaLnBrk="1" hangingPunct="1"/>
            <a:r>
              <a:rPr lang="en-US" altLang="en-US" sz="4000">
                <a:latin typeface="Tahoma" charset="0"/>
                <a:ea typeface="ＭＳ Ｐゴシック" charset="-128"/>
              </a:rPr>
              <a:t>Bacon College 1836</a:t>
            </a:r>
          </a:p>
        </p:txBody>
      </p:sp>
      <p:graphicFrame>
        <p:nvGraphicFramePr>
          <p:cNvPr id="60419" name="Object 4"/>
          <p:cNvGraphicFramePr>
            <a:graphicFrameLocks noChangeAspect="1"/>
          </p:cNvGraphicFramePr>
          <p:nvPr>
            <p:ph idx="1"/>
          </p:nvPr>
        </p:nvGraphicFramePr>
        <p:xfrm>
          <a:off x="1676400" y="5119688"/>
          <a:ext cx="7086600" cy="1281112"/>
        </p:xfrm>
        <a:graphic>
          <a:graphicData uri="http://schemas.openxmlformats.org/presentationml/2006/ole">
            <mc:AlternateContent xmlns:mc="http://schemas.openxmlformats.org/markup-compatibility/2006">
              <mc:Choice xmlns:v="urn:schemas-microsoft-com:vml" Requires="v">
                <p:oleObj spid="_x0000_s60427" name="Image" r:id="rId5" imgW="12695238" imgH="2295238" progId="PSP7.Image">
                  <p:embed/>
                </p:oleObj>
              </mc:Choice>
              <mc:Fallback>
                <p:oleObj name="Image" r:id="rId5" imgW="12695238" imgH="2295238" progId="PSP7.Image">
                  <p:embed/>
                  <p:pic>
                    <p:nvPicPr>
                      <p:cNvPr id="0" name="Object 4"/>
                      <p:cNvPicPr>
                        <a:picLocks noChangeAspect="1" noChangeArrowheads="1"/>
                      </p:cNvPicPr>
                      <p:nvPr/>
                    </p:nvPicPr>
                    <p:blipFill>
                      <a:blip r:embed="rId6">
                        <a:lum bright="24000"/>
                        <a:extLst>
                          <a:ext uri="{28A0092B-C50C-407E-A947-70E740481C1C}">
                            <a14:useLocalDpi xmlns:a14="http://schemas.microsoft.com/office/drawing/2010/main" val="0"/>
                          </a:ext>
                        </a:extLst>
                      </a:blip>
                      <a:srcRect/>
                      <a:stretch>
                        <a:fillRect/>
                      </a:stretch>
                    </p:blipFill>
                    <p:spPr bwMode="auto">
                      <a:xfrm>
                        <a:off x="1676400" y="5119688"/>
                        <a:ext cx="7086600" cy="1281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pSp>
        <p:nvGrpSpPr>
          <p:cNvPr id="60420" name="Group 8"/>
          <p:cNvGrpSpPr>
            <a:grpSpLocks/>
          </p:cNvGrpSpPr>
          <p:nvPr/>
        </p:nvGrpSpPr>
        <p:grpSpPr bwMode="auto">
          <a:xfrm>
            <a:off x="136525" y="3717925"/>
            <a:ext cx="1503363" cy="2835275"/>
            <a:chOff x="86" y="2208"/>
            <a:chExt cx="947" cy="1786"/>
          </a:xfrm>
        </p:grpSpPr>
        <p:pic>
          <p:nvPicPr>
            <p:cNvPr id="6042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 y="2208"/>
              <a:ext cx="912" cy="1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5" name="Text Box 7"/>
            <p:cNvSpPr txBox="1">
              <a:spLocks noChangeArrowheads="1"/>
            </p:cNvSpPr>
            <p:nvPr/>
          </p:nvSpPr>
          <p:spPr bwMode="auto">
            <a:xfrm>
              <a:off x="86" y="3744"/>
              <a:ext cx="947"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sz="2000"/>
                <a:t>T.F. Johnson</a:t>
              </a:r>
            </a:p>
          </p:txBody>
        </p:sp>
      </p:grpSp>
      <p:grpSp>
        <p:nvGrpSpPr>
          <p:cNvPr id="60421" name="Group 9"/>
          <p:cNvGrpSpPr>
            <a:grpSpLocks/>
          </p:cNvGrpSpPr>
          <p:nvPr/>
        </p:nvGrpSpPr>
        <p:grpSpPr bwMode="auto">
          <a:xfrm>
            <a:off x="76200" y="1041400"/>
            <a:ext cx="1752600" cy="2159000"/>
            <a:chOff x="2100" y="2880"/>
            <a:chExt cx="1104" cy="1360"/>
          </a:xfrm>
        </p:grpSpPr>
        <p:graphicFrame>
          <p:nvGraphicFramePr>
            <p:cNvPr id="60422" name="Object 10"/>
            <p:cNvGraphicFramePr>
              <a:graphicFrameLocks noChangeAspect="1"/>
            </p:cNvGraphicFramePr>
            <p:nvPr/>
          </p:nvGraphicFramePr>
          <p:xfrm>
            <a:off x="2112" y="2880"/>
            <a:ext cx="900" cy="1188"/>
          </p:xfrm>
          <a:graphic>
            <a:graphicData uri="http://schemas.openxmlformats.org/presentationml/2006/ole">
              <mc:AlternateContent xmlns:mc="http://schemas.openxmlformats.org/markup-compatibility/2006">
                <mc:Choice xmlns:v="urn:schemas-microsoft-com:vml" Requires="v">
                  <p:oleObj spid="_x0000_s60428" name="Photo Editor Photo" r:id="rId8" imgW="1428949" imgH="1886213" progId="">
                    <p:embed/>
                  </p:oleObj>
                </mc:Choice>
                <mc:Fallback>
                  <p:oleObj name="Photo Editor Photo" r:id="rId8" imgW="1428949" imgH="1886213" progId="">
                    <p:embed/>
                    <p:pic>
                      <p:nvPicPr>
                        <p:cNvPr id="0" name="Object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12" y="2880"/>
                          <a:ext cx="900" cy="1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0423" name="Text Box 11"/>
            <p:cNvSpPr txBox="1">
              <a:spLocks noChangeArrowheads="1"/>
            </p:cNvSpPr>
            <p:nvPr/>
          </p:nvSpPr>
          <p:spPr bwMode="auto">
            <a:xfrm>
              <a:off x="2100" y="3990"/>
              <a:ext cx="110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spcBef>
                  <a:spcPct val="50000"/>
                </a:spcBef>
              </a:pPr>
              <a:r>
                <a:rPr lang="en-US" altLang="en-US" sz="2000">
                  <a:latin typeface="Tahoma" charset="0"/>
                </a:rPr>
                <a:t>Walter Scott</a:t>
              </a:r>
            </a:p>
          </p:txBody>
        </p:sp>
      </p:grpSp>
    </p:spTree>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41" name="Rectangle 2"/>
          <p:cNvSpPr>
            <a:spLocks noGrp="1" noChangeArrowheads="1"/>
          </p:cNvSpPr>
          <p:nvPr>
            <p:ph type="title"/>
          </p:nvPr>
        </p:nvSpPr>
        <p:spPr>
          <a:xfrm>
            <a:off x="990600" y="228600"/>
            <a:ext cx="5183188" cy="1631950"/>
          </a:xfrm>
        </p:spPr>
        <p:txBody>
          <a:bodyPr/>
          <a:lstStyle/>
          <a:p>
            <a:pPr eaLnBrk="1" hangingPunct="1"/>
            <a:r>
              <a:rPr lang="en-US" altLang="en-US">
                <a:latin typeface="Tahoma" charset="0"/>
                <a:ea typeface="ＭＳ Ｐゴシック" charset="-128"/>
              </a:rPr>
              <a:t>1839 Plans For Bethany College.</a:t>
            </a:r>
          </a:p>
        </p:txBody>
      </p:sp>
      <p:sp>
        <p:nvSpPr>
          <p:cNvPr id="61442" name="Rectangle 3"/>
          <p:cNvSpPr>
            <a:spLocks noGrp="1" noChangeArrowheads="1"/>
          </p:cNvSpPr>
          <p:nvPr>
            <p:ph type="body" idx="1"/>
          </p:nvPr>
        </p:nvSpPr>
        <p:spPr>
          <a:xfrm>
            <a:off x="381000" y="2057400"/>
            <a:ext cx="3276600" cy="4419600"/>
          </a:xfrm>
        </p:spPr>
        <p:txBody>
          <a:bodyPr/>
          <a:lstStyle/>
          <a:p>
            <a:pPr marL="0" indent="1588" eaLnBrk="1" hangingPunct="1"/>
            <a:r>
              <a:rPr lang="en-US" altLang="en-US">
                <a:solidFill>
                  <a:schemeClr val="tx2"/>
                </a:solidFill>
                <a:latin typeface="Tahoma" charset="0"/>
                <a:ea typeface="ＭＳ Ｐゴシック" charset="-128"/>
              </a:rPr>
              <a:t>1840 Bethany College Chartered And Organized, Campbell Elected President</a:t>
            </a:r>
          </a:p>
          <a:p>
            <a:pPr marL="0" indent="1588" eaLnBrk="1" hangingPunct="1"/>
            <a:r>
              <a:rPr lang="en-US" altLang="en-US">
                <a:solidFill>
                  <a:schemeClr val="tx2"/>
                </a:solidFill>
                <a:latin typeface="Tahoma" charset="0"/>
                <a:ea typeface="ＭＳ Ｐゴシック" charset="-128"/>
              </a:rPr>
              <a:t>Donated Land Plus $10,000.00</a:t>
            </a:r>
            <a:endParaRPr lang="en-US" altLang="en-US" sz="2000">
              <a:solidFill>
                <a:schemeClr val="tx2"/>
              </a:solidFill>
              <a:latin typeface="Tahoma" charset="0"/>
              <a:ea typeface="ＭＳ Ｐゴシック" charset="-128"/>
            </a:endParaRPr>
          </a:p>
        </p:txBody>
      </p:sp>
      <p:pic>
        <p:nvPicPr>
          <p:cNvPr id="61443" name="Picture 4" descr="CAMPAL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76200"/>
            <a:ext cx="236537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Rectangle 5"/>
          <p:cNvSpPr>
            <a:spLocks noChangeArrowheads="1"/>
          </p:cNvSpPr>
          <p:nvPr/>
        </p:nvSpPr>
        <p:spPr bwMode="auto">
          <a:xfrm>
            <a:off x="171450" y="16351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pic>
        <p:nvPicPr>
          <p:cNvPr id="61445" name="Picture 7" descr="Bethany_In_The_1840s_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3284538"/>
            <a:ext cx="5086350" cy="349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3"/>
          <p:cNvSpPr>
            <a:spLocks noGrp="1" noChangeArrowheads="1"/>
          </p:cNvSpPr>
          <p:nvPr>
            <p:ph type="body" idx="1"/>
          </p:nvPr>
        </p:nvSpPr>
        <p:spPr>
          <a:xfrm>
            <a:off x="685800" y="1828800"/>
            <a:ext cx="4343400" cy="4572000"/>
          </a:xfrm>
        </p:spPr>
        <p:txBody>
          <a:bodyPr/>
          <a:lstStyle/>
          <a:p>
            <a:pPr eaLnBrk="1" hangingPunct="1"/>
            <a:r>
              <a:rPr lang="en-US" altLang="en-US" sz="2800">
                <a:latin typeface="Tahoma" charset="0"/>
                <a:ea typeface="ＭＳ Ｐゴシック" charset="-128"/>
              </a:rPr>
              <a:t>Campbell Influence Begins Overshadowing Stone</a:t>
            </a:r>
            <a:r>
              <a:rPr lang="ja-JP" altLang="en-US" sz="2800">
                <a:latin typeface="Tahoma" charset="0"/>
                <a:ea typeface="ＭＳ Ｐゴシック" charset="-128"/>
              </a:rPr>
              <a:t>’</a:t>
            </a:r>
            <a:r>
              <a:rPr lang="en-US" altLang="ja-JP" sz="2800">
                <a:latin typeface="Tahoma" charset="0"/>
                <a:ea typeface="ＭＳ Ｐゴシック" charset="-128"/>
              </a:rPr>
              <a:t>s</a:t>
            </a:r>
          </a:p>
          <a:p>
            <a:pPr eaLnBrk="1" hangingPunct="1"/>
            <a:r>
              <a:rPr lang="en-US" altLang="en-US" sz="2800">
                <a:latin typeface="Tahoma" charset="0"/>
                <a:ea typeface="ＭＳ Ｐゴシック" charset="-128"/>
              </a:rPr>
              <a:t>1834 Stone Moves To Jacksonville, Illinois</a:t>
            </a:r>
          </a:p>
          <a:p>
            <a:pPr eaLnBrk="1" hangingPunct="1"/>
            <a:r>
              <a:rPr lang="en-US" altLang="en-US" sz="2800">
                <a:latin typeface="Tahoma" charset="0"/>
                <a:ea typeface="ＭＳ Ｐゴシック" charset="-128"/>
              </a:rPr>
              <a:t>1841 Stone Suffers A Stroke But Improves</a:t>
            </a:r>
          </a:p>
          <a:p>
            <a:pPr eaLnBrk="1" hangingPunct="1"/>
            <a:r>
              <a:rPr lang="en-US" altLang="en-US" sz="2800">
                <a:latin typeface="Tahoma" charset="0"/>
                <a:ea typeface="ＭＳ Ｐゴシック" charset="-128"/>
              </a:rPr>
              <a:t>1843 Write His Autobiography</a:t>
            </a:r>
          </a:p>
        </p:txBody>
      </p:sp>
      <p:pic>
        <p:nvPicPr>
          <p:cNvPr id="6246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066800"/>
            <a:ext cx="3267075" cy="548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7" name="Picture 5" descr="Bstone2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8913" y="76200"/>
            <a:ext cx="1182687"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Rectangle 2"/>
          <p:cNvSpPr>
            <a:spLocks noGrp="1" noChangeArrowheads="1"/>
          </p:cNvSpPr>
          <p:nvPr>
            <p:ph type="title"/>
          </p:nvPr>
        </p:nvSpPr>
        <p:spPr>
          <a:xfrm>
            <a:off x="228600" y="152400"/>
            <a:ext cx="7391400" cy="1143000"/>
          </a:xfrm>
        </p:spPr>
        <p:txBody>
          <a:bodyPr/>
          <a:lstStyle/>
          <a:p>
            <a:pPr eaLnBrk="1" hangingPunct="1"/>
            <a:r>
              <a:rPr lang="en-US" altLang="en-US" sz="4000">
                <a:latin typeface="Tahoma" charset="0"/>
                <a:ea typeface="ＭＳ Ｐゴシック" charset="-128"/>
              </a:rPr>
              <a:t>Last Years Of The Life </a:t>
            </a:r>
            <a:br>
              <a:rPr lang="en-US" altLang="en-US" sz="4000">
                <a:latin typeface="Tahoma" charset="0"/>
                <a:ea typeface="ＭＳ Ｐゴシック" charset="-128"/>
              </a:rPr>
            </a:br>
            <a:r>
              <a:rPr lang="en-US" altLang="en-US" sz="4000">
                <a:latin typeface="Tahoma" charset="0"/>
                <a:ea typeface="ＭＳ Ｐゴシック" charset="-128"/>
              </a:rPr>
              <a:t>Of B.W. Stone</a:t>
            </a:r>
          </a:p>
        </p:txBody>
      </p:sp>
    </p:spTree>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ChangeArrowheads="1"/>
          </p:cNvSpPr>
          <p:nvPr>
            <p:ph type="title" idx="4294967295"/>
          </p:nvPr>
        </p:nvSpPr>
        <p:spPr>
          <a:xfrm>
            <a:off x="1371600" y="0"/>
            <a:ext cx="7772400" cy="609600"/>
          </a:xfrm>
        </p:spPr>
        <p:txBody>
          <a:bodyPr/>
          <a:lstStyle/>
          <a:p>
            <a:pPr eaLnBrk="1" hangingPunct="1"/>
            <a:r>
              <a:rPr lang="en-US" altLang="en-US">
                <a:latin typeface="Tahoma" charset="0"/>
                <a:ea typeface="ＭＳ Ｐゴシック" charset="-128"/>
              </a:rPr>
              <a:t>Cane Ridge Cemetery</a:t>
            </a:r>
          </a:p>
        </p:txBody>
      </p:sp>
      <p:pic>
        <p:nvPicPr>
          <p:cNvPr id="63490" name="Picture 3" descr="Bstone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2192338"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1" name="Picture 4" descr="Cane_Ridge_09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7475" y="685800"/>
            <a:ext cx="2505075"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Text Box 5"/>
          <p:cNvSpPr txBox="1">
            <a:spLocks noChangeArrowheads="1"/>
          </p:cNvSpPr>
          <p:nvPr/>
        </p:nvSpPr>
        <p:spPr bwMode="auto">
          <a:xfrm>
            <a:off x="2133600" y="762000"/>
            <a:ext cx="4495800" cy="580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lnSpc>
                <a:spcPct val="90000"/>
              </a:lnSpc>
              <a:spcBef>
                <a:spcPct val="40000"/>
              </a:spcBef>
            </a:pPr>
            <a:r>
              <a:rPr lang="en-US" altLang="en-US" sz="2000" b="1">
                <a:latin typeface="Tahoma" charset="0"/>
              </a:rPr>
              <a:t>The Church of Christ</a:t>
            </a:r>
            <a:endParaRPr lang="en-US" altLang="en-US" sz="2000"/>
          </a:p>
          <a:p>
            <a:pPr algn="ctr" eaLnBrk="1" hangingPunct="1">
              <a:lnSpc>
                <a:spcPct val="90000"/>
              </a:lnSpc>
              <a:spcBef>
                <a:spcPct val="40000"/>
              </a:spcBef>
            </a:pPr>
            <a:r>
              <a:rPr lang="en-US" altLang="en-US" sz="2000" b="1">
                <a:latin typeface="Tahoma" charset="0"/>
              </a:rPr>
              <a:t>at Caneridge &amp; other</a:t>
            </a:r>
            <a:endParaRPr lang="en-US" altLang="en-US" sz="2000"/>
          </a:p>
          <a:p>
            <a:pPr algn="ctr" eaLnBrk="1" hangingPunct="1">
              <a:lnSpc>
                <a:spcPct val="90000"/>
              </a:lnSpc>
              <a:spcBef>
                <a:spcPct val="40000"/>
              </a:spcBef>
            </a:pPr>
            <a:r>
              <a:rPr lang="en-US" altLang="en-US" sz="2000" b="1">
                <a:latin typeface="Tahoma" charset="0"/>
              </a:rPr>
              <a:t>generous friends in Kentucky</a:t>
            </a:r>
            <a:endParaRPr lang="en-US" altLang="en-US" sz="2000"/>
          </a:p>
          <a:p>
            <a:pPr algn="ctr" eaLnBrk="1" hangingPunct="1">
              <a:lnSpc>
                <a:spcPct val="90000"/>
              </a:lnSpc>
              <a:spcBef>
                <a:spcPct val="40000"/>
              </a:spcBef>
            </a:pPr>
            <a:r>
              <a:rPr lang="en-US" altLang="en-US" sz="2000" b="1">
                <a:latin typeface="Tahoma" charset="0"/>
              </a:rPr>
              <a:t>have caused this monument</a:t>
            </a:r>
            <a:endParaRPr lang="en-US" altLang="en-US" sz="2000"/>
          </a:p>
          <a:p>
            <a:pPr algn="ctr" eaLnBrk="1" hangingPunct="1">
              <a:lnSpc>
                <a:spcPct val="90000"/>
              </a:lnSpc>
              <a:spcBef>
                <a:spcPct val="40000"/>
              </a:spcBef>
            </a:pPr>
            <a:r>
              <a:rPr lang="en-US" altLang="en-US" sz="2000" b="1">
                <a:latin typeface="Tahoma" charset="0"/>
              </a:rPr>
              <a:t>to be erected as a tribute of</a:t>
            </a:r>
            <a:endParaRPr lang="en-US" altLang="en-US" sz="2000"/>
          </a:p>
          <a:p>
            <a:pPr algn="ctr" eaLnBrk="1" hangingPunct="1">
              <a:lnSpc>
                <a:spcPct val="90000"/>
              </a:lnSpc>
              <a:spcBef>
                <a:spcPct val="40000"/>
              </a:spcBef>
            </a:pPr>
            <a:r>
              <a:rPr lang="en-US" altLang="en-US" sz="2000" b="1">
                <a:latin typeface="Tahoma" charset="0"/>
              </a:rPr>
              <a:t>affection &amp; gratitude to</a:t>
            </a:r>
            <a:endParaRPr lang="en-US" altLang="en-US" sz="2000"/>
          </a:p>
          <a:p>
            <a:pPr algn="ctr" eaLnBrk="1" hangingPunct="1">
              <a:lnSpc>
                <a:spcPct val="90000"/>
              </a:lnSpc>
              <a:spcBef>
                <a:spcPct val="40000"/>
              </a:spcBef>
            </a:pPr>
            <a:r>
              <a:rPr lang="en-US" altLang="en-US" sz="2000" b="1">
                <a:latin typeface="Tahoma" charset="0"/>
              </a:rPr>
              <a:t>BARTON W. STONE</a:t>
            </a:r>
            <a:endParaRPr lang="en-US" altLang="en-US" sz="2000"/>
          </a:p>
          <a:p>
            <a:pPr algn="ctr" eaLnBrk="1" hangingPunct="1">
              <a:lnSpc>
                <a:spcPct val="90000"/>
              </a:lnSpc>
              <a:spcBef>
                <a:spcPct val="40000"/>
              </a:spcBef>
            </a:pPr>
            <a:r>
              <a:rPr lang="en-US" altLang="en-US" sz="2000" b="1">
                <a:latin typeface="Tahoma" charset="0"/>
              </a:rPr>
              <a:t>Minister of the gospel of</a:t>
            </a:r>
            <a:endParaRPr lang="en-US" altLang="en-US" sz="2000"/>
          </a:p>
          <a:p>
            <a:pPr algn="ctr" eaLnBrk="1" hangingPunct="1">
              <a:lnSpc>
                <a:spcPct val="90000"/>
              </a:lnSpc>
              <a:spcBef>
                <a:spcPct val="40000"/>
              </a:spcBef>
            </a:pPr>
            <a:r>
              <a:rPr lang="en-US" altLang="en-US" sz="2000" b="1">
                <a:latin typeface="Tahoma" charset="0"/>
              </a:rPr>
              <a:t>Christ and the distinguished</a:t>
            </a:r>
            <a:endParaRPr lang="en-US" altLang="en-US" sz="2000"/>
          </a:p>
          <a:p>
            <a:pPr algn="ctr" eaLnBrk="1" hangingPunct="1">
              <a:lnSpc>
                <a:spcPct val="90000"/>
              </a:lnSpc>
              <a:spcBef>
                <a:spcPct val="40000"/>
              </a:spcBef>
            </a:pPr>
            <a:r>
              <a:rPr lang="en-US" altLang="en-US" sz="2000" b="1">
                <a:latin typeface="Tahoma" charset="0"/>
              </a:rPr>
              <a:t>reformer of the 19 Century.</a:t>
            </a:r>
            <a:endParaRPr lang="en-US" altLang="en-US" sz="2000"/>
          </a:p>
          <a:p>
            <a:pPr algn="ctr" eaLnBrk="1" hangingPunct="1">
              <a:lnSpc>
                <a:spcPct val="90000"/>
              </a:lnSpc>
              <a:spcBef>
                <a:spcPct val="40000"/>
              </a:spcBef>
            </a:pPr>
            <a:r>
              <a:rPr lang="en-US" altLang="en-US" sz="2000" b="1">
                <a:latin typeface="Tahoma" charset="0"/>
              </a:rPr>
              <a:t>BORN  Dec. 21, 1772</a:t>
            </a:r>
            <a:endParaRPr lang="en-US" altLang="en-US" sz="2000"/>
          </a:p>
          <a:p>
            <a:pPr algn="ctr" eaLnBrk="1" hangingPunct="1">
              <a:lnSpc>
                <a:spcPct val="90000"/>
              </a:lnSpc>
              <a:spcBef>
                <a:spcPct val="40000"/>
              </a:spcBef>
            </a:pPr>
            <a:r>
              <a:rPr lang="en-US" altLang="en-US" sz="2000" b="1">
                <a:latin typeface="Tahoma" charset="0"/>
              </a:rPr>
              <a:t>DIED  Nov. 9, 1844</a:t>
            </a:r>
            <a:endParaRPr lang="en-US" altLang="en-US" sz="2000"/>
          </a:p>
          <a:p>
            <a:pPr algn="ctr" eaLnBrk="1" hangingPunct="1">
              <a:lnSpc>
                <a:spcPct val="90000"/>
              </a:lnSpc>
              <a:spcBef>
                <a:spcPct val="40000"/>
              </a:spcBef>
            </a:pPr>
            <a:r>
              <a:rPr lang="en-US" altLang="en-US" sz="2000" b="1">
                <a:latin typeface="Tahoma" charset="0"/>
              </a:rPr>
              <a:t>His remains lie here.</a:t>
            </a:r>
            <a:endParaRPr lang="en-US" altLang="en-US" sz="2000"/>
          </a:p>
          <a:p>
            <a:pPr algn="ctr" eaLnBrk="1" hangingPunct="1">
              <a:lnSpc>
                <a:spcPct val="90000"/>
              </a:lnSpc>
              <a:spcBef>
                <a:spcPct val="40000"/>
              </a:spcBef>
            </a:pPr>
            <a:r>
              <a:rPr lang="en-US" altLang="en-US" sz="2000" b="1">
                <a:latin typeface="Tahoma" charset="0"/>
              </a:rPr>
              <a:t>This monument was erected in 1847</a:t>
            </a:r>
            <a:endParaRPr lang="en-US" altLang="en-US" sz="2000"/>
          </a:p>
        </p:txBody>
      </p:sp>
      <p:pic>
        <p:nvPicPr>
          <p:cNvPr id="63493" name="Picture 6" descr="Bstone2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213" y="3687763"/>
            <a:ext cx="1779587"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ChangeArrowheads="1"/>
          </p:cNvSpPr>
          <p:nvPr>
            <p:ph type="title" idx="4294967295"/>
          </p:nvPr>
        </p:nvSpPr>
        <p:spPr>
          <a:xfrm>
            <a:off x="533400" y="228600"/>
            <a:ext cx="6172200" cy="1066800"/>
          </a:xfrm>
        </p:spPr>
        <p:txBody>
          <a:bodyPr/>
          <a:lstStyle/>
          <a:p>
            <a:pPr eaLnBrk="1" hangingPunct="1"/>
            <a:r>
              <a:rPr lang="en-US" altLang="en-US">
                <a:latin typeface="Tahoma" charset="0"/>
                <a:ea typeface="ＭＳ Ｐゴシック" charset="-128"/>
              </a:rPr>
              <a:t>Campbell</a:t>
            </a:r>
            <a:r>
              <a:rPr lang="ja-JP" altLang="en-US">
                <a:latin typeface="Tahoma" charset="0"/>
                <a:ea typeface="ＭＳ Ｐゴシック" charset="-128"/>
              </a:rPr>
              <a:t>’</a:t>
            </a:r>
            <a:r>
              <a:rPr lang="en-US" altLang="ja-JP">
                <a:latin typeface="Tahoma" charset="0"/>
                <a:ea typeface="ＭＳ Ｐゴシック" charset="-128"/>
              </a:rPr>
              <a:t>s Visit</a:t>
            </a:r>
            <a:endParaRPr lang="en-US" altLang="en-US">
              <a:latin typeface="Tahoma" charset="0"/>
              <a:ea typeface="ＭＳ Ｐゴシック" charset="-128"/>
            </a:endParaRPr>
          </a:p>
        </p:txBody>
      </p:sp>
      <p:pic>
        <p:nvPicPr>
          <p:cNvPr id="64514" name="Picture 3" descr="Stone's Inscrip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1371600"/>
            <a:ext cx="3875088"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5" name="Picture 4" descr="campbl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400" y="3733800"/>
            <a:ext cx="165735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Text Box 5"/>
          <p:cNvSpPr txBox="1">
            <a:spLocks noChangeArrowheads="1"/>
          </p:cNvSpPr>
          <p:nvPr/>
        </p:nvSpPr>
        <p:spPr bwMode="auto">
          <a:xfrm>
            <a:off x="381000" y="1220788"/>
            <a:ext cx="2438400" cy="403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spcBef>
                <a:spcPct val="50000"/>
              </a:spcBef>
            </a:pPr>
            <a:r>
              <a:rPr lang="en-US" altLang="en-US" sz="3700">
                <a:latin typeface="Tahoma" charset="0"/>
              </a:rPr>
              <a:t>Campbell</a:t>
            </a:r>
            <a:r>
              <a:rPr lang="ja-JP" altLang="en-US" sz="3700">
                <a:latin typeface="Tahoma" charset="0"/>
              </a:rPr>
              <a:t>’</a:t>
            </a:r>
            <a:r>
              <a:rPr lang="en-US" altLang="ja-JP" sz="3700">
                <a:latin typeface="Tahoma" charset="0"/>
              </a:rPr>
              <a:t>s Reaction Upon His Visit To The Grave Of Barton W. Stone</a:t>
            </a:r>
            <a:endParaRPr lang="en-US" altLang="en-US" sz="3700">
              <a:latin typeface="Tahoma" charset="0"/>
            </a:endParaRPr>
          </a:p>
        </p:txBody>
      </p:sp>
      <p:pic>
        <p:nvPicPr>
          <p:cNvPr id="64517" name="Picture 6" descr="Bstone2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2800" y="304800"/>
            <a:ext cx="1779588"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8" name="Oval 7"/>
          <p:cNvSpPr>
            <a:spLocks noChangeArrowheads="1"/>
          </p:cNvSpPr>
          <p:nvPr/>
        </p:nvSpPr>
        <p:spPr bwMode="auto">
          <a:xfrm>
            <a:off x="4191000" y="3962400"/>
            <a:ext cx="457200" cy="3048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Tree>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ChangeArrowheads="1"/>
          </p:cNvSpPr>
          <p:nvPr>
            <p:ph type="title" idx="4294967295"/>
          </p:nvPr>
        </p:nvSpPr>
        <p:spPr>
          <a:xfrm>
            <a:off x="228600" y="0"/>
            <a:ext cx="7772400" cy="838200"/>
          </a:xfrm>
        </p:spPr>
        <p:txBody>
          <a:bodyPr/>
          <a:lstStyle/>
          <a:p>
            <a:pPr eaLnBrk="1" hangingPunct="1"/>
            <a:r>
              <a:rPr lang="en-US" altLang="en-US">
                <a:latin typeface="Tahoma" charset="0"/>
                <a:ea typeface="ＭＳ Ｐゴシック" charset="-128"/>
              </a:rPr>
              <a:t>Around Cane Ridge</a:t>
            </a:r>
            <a:endParaRPr lang="en-US" altLang="en-US">
              <a:ea typeface="ＭＳ Ｐゴシック" charset="-128"/>
            </a:endParaRPr>
          </a:p>
        </p:txBody>
      </p:sp>
      <p:graphicFrame>
        <p:nvGraphicFramePr>
          <p:cNvPr id="65538" name="Object 3"/>
          <p:cNvGraphicFramePr>
            <a:graphicFrameLocks noChangeAspect="1"/>
          </p:cNvGraphicFramePr>
          <p:nvPr/>
        </p:nvGraphicFramePr>
        <p:xfrm>
          <a:off x="457200" y="838200"/>
          <a:ext cx="6380163" cy="3895725"/>
        </p:xfrm>
        <a:graphic>
          <a:graphicData uri="http://schemas.openxmlformats.org/presentationml/2006/ole">
            <mc:AlternateContent xmlns:mc="http://schemas.openxmlformats.org/markup-compatibility/2006">
              <mc:Choice xmlns:v="urn:schemas-microsoft-com:vml" Requires="v">
                <p:oleObj spid="_x0000_s65543" name="Photo Editor Photo" r:id="rId3" imgW="6380952" imgH="3895238" progId="">
                  <p:embed/>
                </p:oleObj>
              </mc:Choice>
              <mc:Fallback>
                <p:oleObj name="Photo Editor Photo" r:id="rId3" imgW="6380952" imgH="3895238" progId="">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838200"/>
                        <a:ext cx="6380163" cy="3895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65539" name="Object 4"/>
          <p:cNvGraphicFramePr>
            <a:graphicFrameLocks noChangeAspect="1"/>
          </p:cNvGraphicFramePr>
          <p:nvPr/>
        </p:nvGraphicFramePr>
        <p:xfrm>
          <a:off x="5486400" y="3581400"/>
          <a:ext cx="3429000" cy="2762250"/>
        </p:xfrm>
        <a:graphic>
          <a:graphicData uri="http://schemas.openxmlformats.org/presentationml/2006/ole">
            <mc:AlternateContent xmlns:mc="http://schemas.openxmlformats.org/markup-compatibility/2006">
              <mc:Choice xmlns:v="urn:schemas-microsoft-com:vml" Requires="v">
                <p:oleObj spid="_x0000_s65544" name="Photo Editor Photo" r:id="rId5" imgW="3428571" imgH="2762636" progId="">
                  <p:embed/>
                </p:oleObj>
              </mc:Choice>
              <mc:Fallback>
                <p:oleObj name="Photo Editor Photo" r:id="rId5" imgW="3428571" imgH="2762636" progId="">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6400" y="3581400"/>
                        <a:ext cx="3429000" cy="276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65540" name="Object 5"/>
          <p:cNvGraphicFramePr>
            <a:graphicFrameLocks noChangeAspect="1"/>
          </p:cNvGraphicFramePr>
          <p:nvPr/>
        </p:nvGraphicFramePr>
        <p:xfrm>
          <a:off x="228600" y="4495800"/>
          <a:ext cx="2590800" cy="1973263"/>
        </p:xfrm>
        <a:graphic>
          <a:graphicData uri="http://schemas.openxmlformats.org/presentationml/2006/ole">
            <mc:AlternateContent xmlns:mc="http://schemas.openxmlformats.org/markup-compatibility/2006">
              <mc:Choice xmlns:v="urn:schemas-microsoft-com:vml" Requires="v">
                <p:oleObj spid="_x0000_s65545" name="Photo Editor Photo" r:id="rId7" imgW="1800476" imgH="1371429" progId="">
                  <p:embed/>
                </p:oleObj>
              </mc:Choice>
              <mc:Fallback>
                <p:oleObj name="Photo Editor Photo" r:id="rId7" imgW="1800476" imgH="1371429" progId="">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 y="4495800"/>
                        <a:ext cx="2590800" cy="1973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65541" name="Object 6"/>
          <p:cNvGraphicFramePr>
            <a:graphicFrameLocks noChangeAspect="1"/>
          </p:cNvGraphicFramePr>
          <p:nvPr/>
        </p:nvGraphicFramePr>
        <p:xfrm>
          <a:off x="7162800" y="533400"/>
          <a:ext cx="1771650" cy="2514600"/>
        </p:xfrm>
        <a:graphic>
          <a:graphicData uri="http://schemas.openxmlformats.org/presentationml/2006/ole">
            <mc:AlternateContent xmlns:mc="http://schemas.openxmlformats.org/markup-compatibility/2006">
              <mc:Choice xmlns:v="urn:schemas-microsoft-com:vml" Requires="v">
                <p:oleObj spid="_x0000_s65546" name="Photo Editor Photo" r:id="rId9" imgW="4076190" imgH="5780952" progId="">
                  <p:embed/>
                </p:oleObj>
              </mc:Choice>
              <mc:Fallback>
                <p:oleObj name="Photo Editor Photo" r:id="rId9" imgW="4076190" imgH="5780952" progId="">
                  <p:embed/>
                  <p:pic>
                    <p:nvPicPr>
                      <p:cNvPr id="0"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62800" y="533400"/>
                        <a:ext cx="177165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pic>
        <p:nvPicPr>
          <p:cNvPr id="65542" name="Picture 7" descr="Cane_Ridge_08a"/>
          <p:cNvPicPr>
            <a:picLocks noChangeAspect="1" noChangeArrowheads="1"/>
          </p:cNvPicPr>
          <p:nvPr/>
        </p:nvPicPr>
        <p:blipFill>
          <a:blip r:embed="rId11">
            <a:lum bright="12000"/>
            <a:extLst>
              <a:ext uri="{28A0092B-C50C-407E-A947-70E740481C1C}">
                <a14:useLocalDpi xmlns:a14="http://schemas.microsoft.com/office/drawing/2010/main" val="0"/>
              </a:ext>
            </a:extLst>
          </a:blip>
          <a:srcRect/>
          <a:stretch>
            <a:fillRect/>
          </a:stretch>
        </p:blipFill>
        <p:spPr bwMode="auto">
          <a:xfrm>
            <a:off x="2971800" y="4876800"/>
            <a:ext cx="2362200" cy="157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ChangeArrowheads="1"/>
          </p:cNvSpPr>
          <p:nvPr>
            <p:ph type="title" idx="4294967295"/>
          </p:nvPr>
        </p:nvSpPr>
        <p:spPr>
          <a:xfrm>
            <a:off x="685800" y="0"/>
            <a:ext cx="7772400" cy="685800"/>
          </a:xfrm>
        </p:spPr>
        <p:txBody>
          <a:bodyPr/>
          <a:lstStyle/>
          <a:p>
            <a:pPr eaLnBrk="1" hangingPunct="1"/>
            <a:r>
              <a:rPr lang="en-US" altLang="en-US" sz="4000">
                <a:latin typeface="Tahoma" charset="0"/>
                <a:ea typeface="ＭＳ Ｐゴシック" charset="-128"/>
              </a:rPr>
              <a:t>Grave Of William Rogers</a:t>
            </a:r>
          </a:p>
        </p:txBody>
      </p:sp>
      <p:graphicFrame>
        <p:nvGraphicFramePr>
          <p:cNvPr id="66562" name="Object 3"/>
          <p:cNvGraphicFramePr>
            <a:graphicFrameLocks noChangeAspect="1"/>
          </p:cNvGraphicFramePr>
          <p:nvPr/>
        </p:nvGraphicFramePr>
        <p:xfrm>
          <a:off x="228600" y="609600"/>
          <a:ext cx="5241925" cy="5943600"/>
        </p:xfrm>
        <a:graphic>
          <a:graphicData uri="http://schemas.openxmlformats.org/presentationml/2006/ole">
            <mc:AlternateContent xmlns:mc="http://schemas.openxmlformats.org/markup-compatibility/2006">
              <mc:Choice xmlns:v="urn:schemas-microsoft-com:vml" Requires="v">
                <p:oleObj spid="_x0000_s66564" name="Photo Editor Photo" r:id="rId3" imgW="8392696" imgH="9514286" progId="">
                  <p:embed/>
                </p:oleObj>
              </mc:Choice>
              <mc:Fallback>
                <p:oleObj name="Photo Editor Photo" r:id="rId3" imgW="8392696" imgH="9514286" progId="">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609600"/>
                        <a:ext cx="5241925"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6563" name="Text Box 4"/>
          <p:cNvSpPr txBox="1">
            <a:spLocks noChangeArrowheads="1"/>
          </p:cNvSpPr>
          <p:nvPr/>
        </p:nvSpPr>
        <p:spPr bwMode="auto">
          <a:xfrm>
            <a:off x="5715000" y="895350"/>
            <a:ext cx="3124200" cy="564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spcBef>
                <a:spcPct val="40000"/>
              </a:spcBef>
            </a:pPr>
            <a:r>
              <a:rPr lang="en-US" altLang="en-US" sz="2000">
                <a:latin typeface="Tahoma" charset="0"/>
              </a:rPr>
              <a:t>William Rogers</a:t>
            </a:r>
            <a:endParaRPr lang="en-US" altLang="en-US" sz="2000"/>
          </a:p>
          <a:p>
            <a:pPr algn="ctr" eaLnBrk="1" hangingPunct="1">
              <a:spcBef>
                <a:spcPct val="40000"/>
              </a:spcBef>
            </a:pPr>
            <a:r>
              <a:rPr lang="en-US" altLang="en-US" sz="2000">
                <a:latin typeface="Tahoma" charset="0"/>
              </a:rPr>
              <a:t>BORN IN</a:t>
            </a:r>
            <a:endParaRPr lang="en-US" altLang="en-US" sz="2000"/>
          </a:p>
          <a:p>
            <a:pPr algn="ctr" eaLnBrk="1" hangingPunct="1">
              <a:spcBef>
                <a:spcPct val="40000"/>
              </a:spcBef>
            </a:pPr>
            <a:r>
              <a:rPr lang="en-US" altLang="en-US" sz="2000">
                <a:latin typeface="Tahoma" charset="0"/>
              </a:rPr>
              <a:t>Campbell Co. VA</a:t>
            </a:r>
            <a:endParaRPr lang="en-US" altLang="en-US" sz="2000"/>
          </a:p>
          <a:p>
            <a:pPr algn="ctr" eaLnBrk="1" hangingPunct="1">
              <a:spcBef>
                <a:spcPct val="40000"/>
              </a:spcBef>
            </a:pPr>
            <a:r>
              <a:rPr lang="en-US" altLang="en-US" sz="2000">
                <a:latin typeface="Tahoma" charset="0"/>
              </a:rPr>
              <a:t>July 7, 1784. Removed</a:t>
            </a:r>
            <a:r>
              <a:rPr lang="en-US" altLang="en-US" sz="2000"/>
              <a:t> </a:t>
            </a:r>
            <a:r>
              <a:rPr lang="en-US" altLang="en-US" sz="2000">
                <a:latin typeface="Tahoma" charset="0"/>
              </a:rPr>
              <a:t>With His Father To Caine</a:t>
            </a:r>
            <a:r>
              <a:rPr lang="en-US" altLang="en-US" sz="2000"/>
              <a:t> </a:t>
            </a:r>
            <a:r>
              <a:rPr lang="en-US" altLang="en-US" sz="2000">
                <a:latin typeface="Tahoma" charset="0"/>
              </a:rPr>
              <a:t>Ridge Bourbon Co. </a:t>
            </a:r>
            <a:br>
              <a:rPr lang="en-US" altLang="en-US" sz="2000">
                <a:latin typeface="Tahoma" charset="0"/>
              </a:rPr>
            </a:br>
            <a:r>
              <a:rPr lang="en-US" altLang="en-US" sz="2000">
                <a:latin typeface="Tahoma" charset="0"/>
              </a:rPr>
              <a:t>Apr, 1798</a:t>
            </a:r>
            <a:r>
              <a:rPr lang="en-US" altLang="en-US" sz="2000"/>
              <a:t> </a:t>
            </a:r>
          </a:p>
          <a:p>
            <a:pPr algn="ctr" eaLnBrk="1" hangingPunct="1">
              <a:spcBef>
                <a:spcPct val="40000"/>
              </a:spcBef>
            </a:pPr>
            <a:r>
              <a:rPr lang="en-US" altLang="en-US" sz="2000">
                <a:latin typeface="Tahoma" charset="0"/>
              </a:rPr>
              <a:t>United With The </a:t>
            </a:r>
            <a:br>
              <a:rPr lang="en-US" altLang="en-US" sz="2000">
                <a:latin typeface="Tahoma" charset="0"/>
              </a:rPr>
            </a:br>
            <a:r>
              <a:rPr lang="en-US" altLang="en-US">
                <a:latin typeface="Tahoma" charset="0"/>
              </a:rPr>
              <a:t>Church Of Christ</a:t>
            </a:r>
            <a:r>
              <a:rPr lang="en-US" altLang="en-US" sz="2000">
                <a:latin typeface="Tahoma" charset="0"/>
              </a:rPr>
              <a:t> </a:t>
            </a:r>
            <a:br>
              <a:rPr lang="en-US" altLang="en-US" sz="2000">
                <a:latin typeface="Tahoma" charset="0"/>
              </a:rPr>
            </a:br>
            <a:r>
              <a:rPr lang="en-US" altLang="en-US" sz="2000">
                <a:latin typeface="Tahoma" charset="0"/>
              </a:rPr>
              <a:t>At Cane Ridge </a:t>
            </a:r>
            <a:br>
              <a:rPr lang="en-US" altLang="en-US" sz="2000">
                <a:latin typeface="Tahoma" charset="0"/>
              </a:rPr>
            </a:br>
            <a:r>
              <a:rPr lang="en-US" altLang="en-US">
                <a:latin typeface="Tahoma" charset="0"/>
              </a:rPr>
              <a:t>In 1807</a:t>
            </a:r>
            <a:endParaRPr lang="en-US" altLang="en-US"/>
          </a:p>
          <a:p>
            <a:pPr algn="ctr" eaLnBrk="1" hangingPunct="1">
              <a:spcBef>
                <a:spcPct val="40000"/>
              </a:spcBef>
            </a:pPr>
            <a:r>
              <a:rPr lang="en-US" altLang="en-US" sz="2000">
                <a:latin typeface="Tahoma" charset="0"/>
              </a:rPr>
              <a:t>DIED Feb. 15, 1862.</a:t>
            </a:r>
            <a:endParaRPr lang="en-US" altLang="en-US" sz="2000"/>
          </a:p>
          <a:p>
            <a:pPr algn="ctr" eaLnBrk="1" hangingPunct="1">
              <a:spcBef>
                <a:spcPct val="40000"/>
              </a:spcBef>
            </a:pPr>
            <a:r>
              <a:rPr lang="en-US" altLang="en-US" sz="2000">
                <a:latin typeface="Tahoma" charset="0"/>
              </a:rPr>
              <a:t>In The 78 Year Of His Age.</a:t>
            </a:r>
            <a:endParaRPr lang="en-US" altLang="en-US" sz="2000"/>
          </a:p>
          <a:p>
            <a:pPr algn="ctr" eaLnBrk="1" hangingPunct="1">
              <a:spcBef>
                <a:spcPct val="40000"/>
              </a:spcBef>
            </a:pPr>
            <a:r>
              <a:rPr lang="en-US" altLang="en-US" sz="2000" i="1">
                <a:latin typeface="Tahoma" charset="0"/>
              </a:rPr>
              <a:t>He was the friend of God</a:t>
            </a:r>
            <a:r>
              <a:rPr lang="en-US" altLang="en-US" sz="2000"/>
              <a:t> </a:t>
            </a:r>
          </a:p>
        </p:txBody>
      </p:sp>
    </p:spTree>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ChangeArrowheads="1"/>
          </p:cNvSpPr>
          <p:nvPr>
            <p:ph type="title"/>
          </p:nvPr>
        </p:nvSpPr>
        <p:spPr>
          <a:xfrm>
            <a:off x="228600" y="273050"/>
            <a:ext cx="8453438" cy="1708150"/>
          </a:xfrm>
        </p:spPr>
        <p:txBody>
          <a:bodyPr/>
          <a:lstStyle/>
          <a:p>
            <a:pPr eaLnBrk="1" hangingPunct="1"/>
            <a:r>
              <a:rPr lang="en-US" altLang="en-US" sz="4000">
                <a:latin typeface="Tahoma" charset="0"/>
                <a:ea typeface="ＭＳ Ｐゴシック" charset="-128"/>
              </a:rPr>
              <a:t>1843 Campbell-Rice Debate, Campbell's Last Public Debate Lasted Sixteen Days  </a:t>
            </a:r>
          </a:p>
        </p:txBody>
      </p:sp>
      <p:pic>
        <p:nvPicPr>
          <p:cNvPr id="67586" name="Picture 7" descr="CAMPAL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1981200"/>
            <a:ext cx="1905000" cy="280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Text Box 8"/>
          <p:cNvSpPr txBox="1">
            <a:spLocks noChangeArrowheads="1"/>
          </p:cNvSpPr>
          <p:nvPr/>
        </p:nvSpPr>
        <p:spPr bwMode="auto">
          <a:xfrm>
            <a:off x="7010400" y="4724400"/>
            <a:ext cx="1676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spcBef>
                <a:spcPct val="50000"/>
              </a:spcBef>
            </a:pPr>
            <a:r>
              <a:rPr lang="en-US" altLang="en-US" sz="1800">
                <a:latin typeface="Arial" charset="0"/>
              </a:rPr>
              <a:t>1843 – 55 Years Old</a:t>
            </a:r>
          </a:p>
        </p:txBody>
      </p:sp>
      <p:graphicFrame>
        <p:nvGraphicFramePr>
          <p:cNvPr id="67588" name="Object 2"/>
          <p:cNvGraphicFramePr>
            <a:graphicFrameLocks noChangeAspect="1"/>
          </p:cNvGraphicFramePr>
          <p:nvPr/>
        </p:nvGraphicFramePr>
        <p:xfrm>
          <a:off x="3124200" y="3048000"/>
          <a:ext cx="3505200" cy="3236913"/>
        </p:xfrm>
        <a:graphic>
          <a:graphicData uri="http://schemas.openxmlformats.org/presentationml/2006/ole">
            <mc:AlternateContent xmlns:mc="http://schemas.openxmlformats.org/markup-compatibility/2006">
              <mc:Choice xmlns:v="urn:schemas-microsoft-com:vml" Requires="v">
                <p:oleObj spid="_x0000_s67590" name="Image" r:id="rId4" imgW="4095238" imgH="3780952" progId="PSP7.Image">
                  <p:embed/>
                </p:oleObj>
              </mc:Choice>
              <mc:Fallback>
                <p:oleObj name="Image" r:id="rId4" imgW="4095238" imgH="3780952" progId="PSP7.Image">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3048000"/>
                        <a:ext cx="3505200" cy="3236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67589" name="Object 3"/>
          <p:cNvGraphicFramePr>
            <a:graphicFrameLocks noChangeAspect="1"/>
          </p:cNvGraphicFramePr>
          <p:nvPr/>
        </p:nvGraphicFramePr>
        <p:xfrm>
          <a:off x="228600" y="2209800"/>
          <a:ext cx="2603500" cy="3638550"/>
        </p:xfrm>
        <a:graphic>
          <a:graphicData uri="http://schemas.openxmlformats.org/presentationml/2006/ole">
            <mc:AlternateContent xmlns:mc="http://schemas.openxmlformats.org/markup-compatibility/2006">
              <mc:Choice xmlns:v="urn:schemas-microsoft-com:vml" Requires="v">
                <p:oleObj spid="_x0000_s67591" name="Photo Editor Photo" r:id="rId6" imgW="3258005" imgH="4552381" progId="">
                  <p:embed/>
                </p:oleObj>
              </mc:Choice>
              <mc:Fallback>
                <p:oleObj name="Photo Editor Photo" r:id="rId6" imgW="3258005" imgH="4552381" progId="">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2209800"/>
                        <a:ext cx="2603500" cy="363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cSld>
  <p:clrMapOvr>
    <a:masterClrMapping/>
  </p:clrMapOvr>
  <p:transition spd="slow">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09" name="Rectangle 2"/>
          <p:cNvSpPr>
            <a:spLocks noGrp="1" noChangeArrowheads="1"/>
          </p:cNvSpPr>
          <p:nvPr>
            <p:ph type="title"/>
          </p:nvPr>
        </p:nvSpPr>
        <p:spPr>
          <a:xfrm>
            <a:off x="150813" y="152400"/>
            <a:ext cx="8916987" cy="1752600"/>
          </a:xfrm>
        </p:spPr>
        <p:txBody>
          <a:bodyPr/>
          <a:lstStyle/>
          <a:p>
            <a:pPr eaLnBrk="1" hangingPunct="1"/>
            <a:r>
              <a:rPr lang="en-US" altLang="en-US" sz="4000">
                <a:latin typeface="Tahoma" charset="0"/>
                <a:ea typeface="ＭＳ Ｐゴシック" charset="-128"/>
              </a:rPr>
              <a:t>1847 Alexander Campbell Tours Through England, Scotland And Ireland </a:t>
            </a:r>
          </a:p>
        </p:txBody>
      </p:sp>
      <p:sp>
        <p:nvSpPr>
          <p:cNvPr id="68610" name="Rectangle 3"/>
          <p:cNvSpPr>
            <a:spLocks noGrp="1" noChangeArrowheads="1"/>
          </p:cNvSpPr>
          <p:nvPr>
            <p:ph type="body" idx="1"/>
          </p:nvPr>
        </p:nvSpPr>
        <p:spPr>
          <a:xfrm>
            <a:off x="0" y="1676400"/>
            <a:ext cx="3354388" cy="4267200"/>
          </a:xfrm>
        </p:spPr>
        <p:txBody>
          <a:bodyPr/>
          <a:lstStyle/>
          <a:p>
            <a:pPr eaLnBrk="1" hangingPunct="1">
              <a:lnSpc>
                <a:spcPct val="90000"/>
              </a:lnSpc>
            </a:pPr>
            <a:r>
              <a:rPr lang="en-US" altLang="en-US" sz="2800">
                <a:solidFill>
                  <a:schemeClr val="tx2"/>
                </a:solidFill>
                <a:latin typeface="Tahoma" charset="0"/>
                <a:ea typeface="ＭＳ Ｐゴシック" charset="-128"/>
              </a:rPr>
              <a:t>Illegally Arrested </a:t>
            </a:r>
          </a:p>
          <a:p>
            <a:pPr eaLnBrk="1" hangingPunct="1">
              <a:lnSpc>
                <a:spcPct val="90000"/>
              </a:lnSpc>
            </a:pPr>
            <a:r>
              <a:rPr lang="en-US" altLang="en-US" sz="2800">
                <a:solidFill>
                  <a:schemeClr val="tx2"/>
                </a:solidFill>
                <a:latin typeface="Tahoma" charset="0"/>
                <a:ea typeface="ＭＳ Ｐゴシック" charset="-128"/>
              </a:rPr>
              <a:t>Gravely Ill</a:t>
            </a:r>
          </a:p>
          <a:p>
            <a:pPr eaLnBrk="1" hangingPunct="1">
              <a:lnSpc>
                <a:spcPct val="90000"/>
              </a:lnSpc>
            </a:pPr>
            <a:r>
              <a:rPr lang="en-US" altLang="en-US" sz="2800">
                <a:solidFill>
                  <a:schemeClr val="tx2"/>
                </a:solidFill>
                <a:latin typeface="Tahoma" charset="0"/>
                <a:ea typeface="ＭＳ Ｐゴシック" charset="-128"/>
              </a:rPr>
              <a:t>During His Absence His Son Wickliffe Had Drowned, Not Informed Until His Return Home</a:t>
            </a:r>
          </a:p>
          <a:p>
            <a:pPr eaLnBrk="1" hangingPunct="1">
              <a:lnSpc>
                <a:spcPct val="90000"/>
              </a:lnSpc>
            </a:pPr>
            <a:r>
              <a:rPr lang="en-US" altLang="en-US" sz="2800">
                <a:solidFill>
                  <a:schemeClr val="tx2"/>
                </a:solidFill>
                <a:latin typeface="Tahoma" charset="0"/>
                <a:ea typeface="ＭＳ Ｐゴシック" charset="-128"/>
              </a:rPr>
              <a:t>Invited To Speak Before Congress. </a:t>
            </a:r>
          </a:p>
        </p:txBody>
      </p:sp>
      <p:sp>
        <p:nvSpPr>
          <p:cNvPr id="68611" name="Rectangle 6"/>
          <p:cNvSpPr>
            <a:spLocks noChangeArrowheads="1"/>
          </p:cNvSpPr>
          <p:nvPr/>
        </p:nvSpPr>
        <p:spPr bwMode="auto">
          <a:xfrm>
            <a:off x="2774950" y="6794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pic>
        <p:nvPicPr>
          <p:cNvPr id="68612" name="Picture 8" descr="Campbell_Wycliffe_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2362200"/>
            <a:ext cx="2133600"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8613" name="Object 2"/>
          <p:cNvGraphicFramePr>
            <a:graphicFrameLocks noChangeAspect="1"/>
          </p:cNvGraphicFramePr>
          <p:nvPr/>
        </p:nvGraphicFramePr>
        <p:xfrm>
          <a:off x="5562600" y="1905000"/>
          <a:ext cx="3371850" cy="4391025"/>
        </p:xfrm>
        <a:graphic>
          <a:graphicData uri="http://schemas.openxmlformats.org/presentationml/2006/ole">
            <mc:AlternateContent xmlns:mc="http://schemas.openxmlformats.org/markup-compatibility/2006">
              <mc:Choice xmlns:v="urn:schemas-microsoft-com:vml" Requires="v">
                <p:oleObj spid="_x0000_s68614" name="Photo Editor Photo" r:id="rId4" imgW="3371429" imgH="4390476" progId="">
                  <p:embed/>
                </p:oleObj>
              </mc:Choice>
              <mc:Fallback>
                <p:oleObj name="Photo Editor Photo" r:id="rId4" imgW="3371429" imgH="4390476"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1905000"/>
                        <a:ext cx="3371850"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cSld>
  <p:clrMapOvr>
    <a:masterClrMapping/>
  </p:clrMapOvr>
  <p:transition spd="slow">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ChangeArrowheads="1"/>
          </p:cNvSpPr>
          <p:nvPr>
            <p:ph type="title"/>
          </p:nvPr>
        </p:nvSpPr>
        <p:spPr>
          <a:xfrm>
            <a:off x="228600" y="152400"/>
            <a:ext cx="8453438" cy="1143000"/>
          </a:xfrm>
        </p:spPr>
        <p:txBody>
          <a:bodyPr/>
          <a:lstStyle/>
          <a:p>
            <a:pPr eaLnBrk="1" hangingPunct="1"/>
            <a:r>
              <a:rPr lang="en-US" altLang="en-US" sz="4000">
                <a:latin typeface="Tahoma" charset="0"/>
                <a:ea typeface="ＭＳ Ｐゴシック" charset="-128"/>
              </a:rPr>
              <a:t>Rare Picture Of Campbell &amp; Children</a:t>
            </a:r>
          </a:p>
        </p:txBody>
      </p:sp>
      <p:pic>
        <p:nvPicPr>
          <p:cNvPr id="69634" name="Picture 4" descr="campbell and childr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990600"/>
            <a:ext cx="8001000" cy="559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9" name="Text Box 5"/>
          <p:cNvSpPr txBox="1">
            <a:spLocks noChangeArrowheads="1"/>
          </p:cNvSpPr>
          <p:nvPr/>
        </p:nvSpPr>
        <p:spPr bwMode="auto">
          <a:xfrm>
            <a:off x="1816100" y="6238875"/>
            <a:ext cx="5867400" cy="396875"/>
          </a:xfrm>
          <a:prstGeom prst="rect">
            <a:avLst/>
          </a:prstGeom>
          <a:noFill/>
          <a:ln w="9525">
            <a:noFill/>
            <a:miter lim="800000"/>
            <a:headEnd/>
            <a:tailEnd/>
          </a:ln>
          <a:effectLst/>
        </p:spPr>
        <p:txBody>
          <a:bodyPr>
            <a:spAutoFit/>
          </a:bodyPr>
          <a:lstStyle>
            <a:lvl1pPr marL="52388" indent="-52388"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spcBef>
                <a:spcPct val="50000"/>
              </a:spcBef>
              <a:buFont typeface="Wingdings" charset="2"/>
              <a:buNone/>
            </a:pPr>
            <a:r>
              <a:rPr lang="en-US" altLang="en-US" sz="2000" b="1">
                <a:solidFill>
                  <a:srgbClr val="000000"/>
                </a:solidFill>
                <a:effectLst>
                  <a:outerShdw blurRad="38100" dist="38100" dir="2700000" algn="tl">
                    <a:srgbClr val="C0C0C0"/>
                  </a:outerShdw>
                </a:effectLst>
              </a:rPr>
              <a:t>L2R Willie, Virginia, A.C. &amp; Decima, c.1849</a:t>
            </a:r>
          </a:p>
        </p:txBody>
      </p:sp>
    </p:spTree>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609600" y="228600"/>
            <a:ext cx="1981200" cy="1905000"/>
          </a:xfrm>
        </p:spPr>
        <p:txBody>
          <a:bodyPr/>
          <a:lstStyle/>
          <a:p>
            <a:pPr eaLnBrk="1" hangingPunct="1"/>
            <a:r>
              <a:rPr lang="en-US" altLang="en-US" sz="3600">
                <a:latin typeface="Tahoma" charset="0"/>
                <a:ea typeface="ＭＳ Ｐゴシック" charset="-128"/>
              </a:rPr>
              <a:t>Barton</a:t>
            </a:r>
            <a:br>
              <a:rPr lang="en-US" altLang="en-US" sz="3600">
                <a:latin typeface="Tahoma" charset="0"/>
                <a:ea typeface="ＭＳ Ｐゴシック" charset="-128"/>
              </a:rPr>
            </a:br>
            <a:r>
              <a:rPr lang="en-US" altLang="en-US" sz="3600">
                <a:latin typeface="Tahoma" charset="0"/>
                <a:ea typeface="ＭＳ Ｐゴシック" charset="-128"/>
              </a:rPr>
              <a:t>Warren</a:t>
            </a:r>
            <a:br>
              <a:rPr lang="en-US" altLang="en-US" sz="3600">
                <a:latin typeface="Tahoma" charset="0"/>
                <a:ea typeface="ＭＳ Ｐゴシック" charset="-128"/>
              </a:rPr>
            </a:br>
            <a:r>
              <a:rPr lang="en-US" altLang="en-US" sz="3600">
                <a:latin typeface="Tahoma" charset="0"/>
                <a:ea typeface="ＭＳ Ｐゴシック" charset="-128"/>
              </a:rPr>
              <a:t>Stone</a:t>
            </a:r>
          </a:p>
        </p:txBody>
      </p:sp>
      <p:sp>
        <p:nvSpPr>
          <p:cNvPr id="22530" name="Rectangle 3"/>
          <p:cNvSpPr>
            <a:spLocks noGrp="1" noChangeArrowheads="1"/>
          </p:cNvSpPr>
          <p:nvPr>
            <p:ph type="body" idx="1"/>
          </p:nvPr>
        </p:nvSpPr>
        <p:spPr>
          <a:xfrm>
            <a:off x="3124200" y="0"/>
            <a:ext cx="5791200" cy="6629400"/>
          </a:xfrm>
        </p:spPr>
        <p:txBody>
          <a:bodyPr/>
          <a:lstStyle/>
          <a:p>
            <a:pPr eaLnBrk="1" hangingPunct="1"/>
            <a:r>
              <a:rPr lang="en-US" altLang="en-US" sz="2800">
                <a:latin typeface="Tahoma" charset="0"/>
                <a:ea typeface="ＭＳ Ｐゴシック" charset="-128"/>
              </a:rPr>
              <a:t>Born In 1772 – Port Tobacco, Maryland</a:t>
            </a:r>
          </a:p>
          <a:p>
            <a:pPr eaLnBrk="1" hangingPunct="1"/>
            <a:r>
              <a:rPr lang="en-US" altLang="en-US" sz="2800">
                <a:latin typeface="Tahoma" charset="0"/>
                <a:ea typeface="ＭＳ Ｐゴシック" charset="-128"/>
              </a:rPr>
              <a:t>Feb 1, 1790, Age 18, Attends Doctor David Caldwell</a:t>
            </a:r>
            <a:r>
              <a:rPr lang="ja-JP" altLang="en-US" sz="2800">
                <a:latin typeface="Tahoma" charset="0"/>
                <a:ea typeface="ＭＳ Ｐゴシック" charset="-128"/>
              </a:rPr>
              <a:t>’</a:t>
            </a:r>
            <a:r>
              <a:rPr lang="en-US" altLang="ja-JP" sz="2800">
                <a:latin typeface="Tahoma" charset="0"/>
                <a:ea typeface="ＭＳ Ｐゴシック" charset="-128"/>
              </a:rPr>
              <a:t>s Guilford Academy, Greensboro, NC</a:t>
            </a:r>
          </a:p>
          <a:p>
            <a:pPr eaLnBrk="1" hangingPunct="1"/>
            <a:r>
              <a:rPr lang="en-US" altLang="en-US" sz="2800">
                <a:latin typeface="Tahoma" charset="0"/>
                <a:ea typeface="ＭＳ Ｐゴシック" charset="-128"/>
              </a:rPr>
              <a:t>The Young Student </a:t>
            </a:r>
            <a:br>
              <a:rPr lang="en-US" altLang="en-US" sz="2800">
                <a:latin typeface="Tahoma" charset="0"/>
                <a:ea typeface="ＭＳ Ｐゴシック" charset="-128"/>
              </a:rPr>
            </a:br>
            <a:r>
              <a:rPr lang="en-US" altLang="en-US" sz="2800">
                <a:latin typeface="Tahoma" charset="0"/>
                <a:ea typeface="ＭＳ Ｐゴシック" charset="-128"/>
              </a:rPr>
              <a:t>Gets Religion Under </a:t>
            </a:r>
            <a:br>
              <a:rPr lang="en-US" altLang="en-US" sz="2800">
                <a:latin typeface="Tahoma" charset="0"/>
                <a:ea typeface="ＭＳ Ｐゴシック" charset="-128"/>
              </a:rPr>
            </a:br>
            <a:r>
              <a:rPr lang="en-US" altLang="en-US" sz="2800">
                <a:latin typeface="Tahoma" charset="0"/>
                <a:ea typeface="ＭＳ Ｐゴシック" charset="-128"/>
              </a:rPr>
              <a:t>The Preaching Of </a:t>
            </a:r>
            <a:br>
              <a:rPr lang="en-US" altLang="en-US" sz="2800">
                <a:latin typeface="Tahoma" charset="0"/>
                <a:ea typeface="ＭＳ Ｐゴシック" charset="-128"/>
              </a:rPr>
            </a:br>
            <a:r>
              <a:rPr lang="en-US" altLang="en-US" sz="2800">
                <a:latin typeface="Tahoma" charset="0"/>
                <a:ea typeface="ＭＳ Ｐゴシック" charset="-128"/>
              </a:rPr>
              <a:t>William Hodge</a:t>
            </a:r>
          </a:p>
          <a:p>
            <a:pPr eaLnBrk="1" hangingPunct="1"/>
            <a:r>
              <a:rPr lang="en-US" altLang="en-US" sz="2800">
                <a:latin typeface="Tahoma" charset="0"/>
                <a:ea typeface="ＭＳ Ｐゴシック" charset="-128"/>
              </a:rPr>
              <a:t>1795 Spends A Year At</a:t>
            </a:r>
            <a:br>
              <a:rPr lang="en-US" altLang="en-US" sz="2800">
                <a:latin typeface="Tahoma" charset="0"/>
                <a:ea typeface="ＭＳ Ｐゴシック" charset="-128"/>
              </a:rPr>
            </a:br>
            <a:r>
              <a:rPr lang="en-US" altLang="en-US" sz="2800">
                <a:latin typeface="Tahoma" charset="0"/>
                <a:ea typeface="ＭＳ Ｐゴシック" charset="-128"/>
              </a:rPr>
              <a:t>Hope Hull</a:t>
            </a:r>
            <a:r>
              <a:rPr lang="ja-JP" altLang="en-US" sz="2800">
                <a:latin typeface="Tahoma" charset="0"/>
                <a:ea typeface="ＭＳ Ｐゴシック" charset="-128"/>
              </a:rPr>
              <a:t>’</a:t>
            </a:r>
            <a:r>
              <a:rPr lang="en-US" altLang="ja-JP" sz="2800">
                <a:latin typeface="Tahoma" charset="0"/>
                <a:ea typeface="ＭＳ Ｐゴシック" charset="-128"/>
              </a:rPr>
              <a:t>s Academy</a:t>
            </a:r>
            <a:br>
              <a:rPr lang="en-US" altLang="ja-JP" sz="2800">
                <a:latin typeface="Tahoma" charset="0"/>
                <a:ea typeface="ＭＳ Ｐゴシック" charset="-128"/>
              </a:rPr>
            </a:br>
            <a:r>
              <a:rPr lang="en-US" altLang="ja-JP" sz="2800">
                <a:latin typeface="Tahoma" charset="0"/>
                <a:ea typeface="ＭＳ Ｐゴシック" charset="-128"/>
              </a:rPr>
              <a:t>In Washington, Ga.</a:t>
            </a:r>
          </a:p>
          <a:p>
            <a:pPr eaLnBrk="1" hangingPunct="1"/>
            <a:r>
              <a:rPr lang="en-US" altLang="en-US" sz="2800">
                <a:latin typeface="Tahoma" charset="0"/>
                <a:ea typeface="ＭＳ Ｐゴシック" charset="-128"/>
              </a:rPr>
              <a:t>1796 – Ordained Orange</a:t>
            </a:r>
            <a:br>
              <a:rPr lang="en-US" altLang="en-US" sz="2800">
                <a:latin typeface="Tahoma" charset="0"/>
                <a:ea typeface="ＭＳ Ｐゴシック" charset="-128"/>
              </a:rPr>
            </a:br>
            <a:r>
              <a:rPr lang="en-US" altLang="en-US" sz="2800">
                <a:latin typeface="Tahoma" charset="0"/>
                <a:ea typeface="ＭＳ Ｐゴシック" charset="-128"/>
              </a:rPr>
              <a:t>Presbytery, Henry Patillo</a:t>
            </a:r>
          </a:p>
          <a:p>
            <a:pPr eaLnBrk="1" hangingPunct="1"/>
            <a:endParaRPr lang="en-US" altLang="en-US" sz="2800">
              <a:latin typeface="Tahoma" charset="0"/>
              <a:ea typeface="ＭＳ Ｐゴシック" charset="-128"/>
            </a:endParaRPr>
          </a:p>
        </p:txBody>
      </p:sp>
      <p:pic>
        <p:nvPicPr>
          <p:cNvPr id="22531" name="Picture 5" descr="stonebw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133600"/>
            <a:ext cx="2643188"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532" name="Group 9"/>
          <p:cNvGrpSpPr>
            <a:grpSpLocks/>
          </p:cNvGrpSpPr>
          <p:nvPr/>
        </p:nvGrpSpPr>
        <p:grpSpPr bwMode="auto">
          <a:xfrm>
            <a:off x="7315200" y="2514600"/>
            <a:ext cx="1447800" cy="3206750"/>
            <a:chOff x="3504" y="226"/>
            <a:chExt cx="1680" cy="3468"/>
          </a:xfrm>
        </p:grpSpPr>
        <p:pic>
          <p:nvPicPr>
            <p:cNvPr id="2253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4" y="226"/>
              <a:ext cx="1560" cy="2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Text Box 8"/>
            <p:cNvSpPr txBox="1">
              <a:spLocks noChangeArrowheads="1"/>
            </p:cNvSpPr>
            <p:nvPr/>
          </p:nvSpPr>
          <p:spPr bwMode="auto">
            <a:xfrm>
              <a:off x="3696" y="2795"/>
              <a:ext cx="1488" cy="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spcBef>
                  <a:spcPct val="50000"/>
                </a:spcBef>
              </a:pPr>
              <a:r>
                <a:rPr lang="en-US" altLang="en-US">
                  <a:latin typeface="Tahoma" charset="0"/>
                </a:rPr>
                <a:t>William Hodge</a:t>
              </a:r>
            </a:p>
          </p:txBody>
        </p:sp>
      </p:grpSp>
    </p:spTree>
  </p:cSld>
  <p:clrMapOvr>
    <a:masterClrMapping/>
  </p:clrMapOvr>
  <p:transition spd="slow">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304800" y="273050"/>
            <a:ext cx="8382000" cy="5670550"/>
          </a:xfrm>
          <a:gradFill rotWithShape="1">
            <a:gsLst>
              <a:gs pos="0">
                <a:srgbClr val="E1E1FF"/>
              </a:gs>
              <a:gs pos="64999">
                <a:srgbClr val="B6B6FF"/>
              </a:gs>
              <a:gs pos="100000">
                <a:srgbClr val="9595FF"/>
              </a:gs>
            </a:gsLst>
            <a:lin ang="5400000" scaled="1"/>
          </a:gradFill>
          <a:ln cap="flat">
            <a:solidFill>
              <a:srgbClr val="2E2ECB"/>
            </a:solidFill>
            <a:miter lim="800000"/>
            <a:headEnd/>
            <a:tailEnd/>
          </a:ln>
          <a:effectLst>
            <a:outerShdw blurRad="63500" dist="20000" dir="5400000" rotWithShape="0">
              <a:srgbClr val="000000">
                <a:alpha val="37999"/>
              </a:srgbClr>
            </a:outerShdw>
          </a:effectLst>
        </p:spPr>
        <p:txBody>
          <a:bodyPr/>
          <a:lstStyle/>
          <a:p>
            <a:pPr eaLnBrk="1" hangingPunct="1">
              <a:defRPr/>
            </a:pPr>
            <a:r>
              <a:rPr lang="en-US" sz="3600" dirty="0">
                <a:solidFill>
                  <a:schemeClr val="dk1"/>
                </a:solidFill>
                <a:latin typeface="Arrus Blk BT" pitchFamily="18" charset="0"/>
                <a:ea typeface="+mn-ea"/>
                <a:cs typeface="+mn-cs"/>
              </a:rPr>
              <a:t>1849 National Convention Meets In Cincinnati, Organizes The American Christian Missionary Society</a:t>
            </a:r>
          </a:p>
        </p:txBody>
      </p:sp>
      <p:pic>
        <p:nvPicPr>
          <p:cNvPr id="706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495800"/>
            <a:ext cx="3086100"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2825" y="0"/>
            <a:ext cx="178117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ChangeArrowheads="1"/>
          </p:cNvSpPr>
          <p:nvPr>
            <p:ph type="title"/>
          </p:nvPr>
        </p:nvSpPr>
        <p:spPr>
          <a:xfrm>
            <a:off x="228600" y="0"/>
            <a:ext cx="5867400" cy="1327150"/>
          </a:xfrm>
        </p:spPr>
        <p:txBody>
          <a:bodyPr/>
          <a:lstStyle/>
          <a:p>
            <a:pPr eaLnBrk="1" hangingPunct="1"/>
            <a:r>
              <a:rPr lang="en-US" altLang="en-US">
                <a:latin typeface="Tahoma" charset="0"/>
                <a:ea typeface="ＭＳ Ｐゴシック" charset="-128"/>
              </a:rPr>
              <a:t>1852 — Bethany</a:t>
            </a:r>
            <a:r>
              <a:rPr lang="en-US" altLang="en-US">
                <a:ea typeface="ＭＳ Ｐゴシック" charset="-128"/>
              </a:rPr>
              <a:t> </a:t>
            </a:r>
            <a:r>
              <a:rPr lang="en-US" altLang="en-US">
                <a:latin typeface="Tahoma" charset="0"/>
                <a:ea typeface="ＭＳ Ｐゴシック" charset="-128"/>
              </a:rPr>
              <a:t/>
            </a:r>
            <a:br>
              <a:rPr lang="en-US" altLang="en-US">
                <a:latin typeface="Tahoma" charset="0"/>
                <a:ea typeface="ＭＳ Ｐゴシック" charset="-128"/>
              </a:rPr>
            </a:br>
            <a:r>
              <a:rPr lang="en-US" altLang="en-US">
                <a:latin typeface="Tahoma" charset="0"/>
                <a:ea typeface="ＭＳ Ｐゴシック" charset="-128"/>
              </a:rPr>
              <a:t> Church Of Christ</a:t>
            </a:r>
          </a:p>
        </p:txBody>
      </p:sp>
      <p:graphicFrame>
        <p:nvGraphicFramePr>
          <p:cNvPr id="71682" name="Object 2"/>
          <p:cNvGraphicFramePr>
            <a:graphicFrameLocks noChangeAspect="1"/>
          </p:cNvGraphicFramePr>
          <p:nvPr/>
        </p:nvGraphicFramePr>
        <p:xfrm>
          <a:off x="5867400" y="3886200"/>
          <a:ext cx="3124200" cy="2717800"/>
        </p:xfrm>
        <a:graphic>
          <a:graphicData uri="http://schemas.openxmlformats.org/presentationml/2006/ole">
            <mc:AlternateContent xmlns:mc="http://schemas.openxmlformats.org/markup-compatibility/2006">
              <mc:Choice xmlns:v="urn:schemas-microsoft-com:vml" Requires="v">
                <p:oleObj spid="_x0000_s71691" name="Photo Editor Photo" r:id="rId3" imgW="4172532" imgH="3629532" progId="">
                  <p:embed/>
                </p:oleObj>
              </mc:Choice>
              <mc:Fallback>
                <p:oleObj name="Photo Editor Photo" r:id="rId3" imgW="4172532" imgH="3629532" progId="">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3886200"/>
                        <a:ext cx="3124200" cy="271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71683" name="Rectangle 12"/>
          <p:cNvSpPr>
            <a:spLocks noChangeArrowheads="1"/>
          </p:cNvSpPr>
          <p:nvPr/>
        </p:nvSpPr>
        <p:spPr bwMode="auto">
          <a:xfrm>
            <a:off x="103188" y="20685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pic>
        <p:nvPicPr>
          <p:cNvPr id="71684" name="Picture 14" descr="Bethany_Church_006a"/>
          <p:cNvPicPr>
            <a:picLocks noChangeAspect="1" noChangeArrowheads="1"/>
          </p:cNvPicPr>
          <p:nvPr/>
        </p:nvPicPr>
        <p:blipFill>
          <a:blip r:embed="rId5">
            <a:extLst>
              <a:ext uri="{28A0092B-C50C-407E-A947-70E740481C1C}">
                <a14:useLocalDpi xmlns:a14="http://schemas.microsoft.com/office/drawing/2010/main" val="0"/>
              </a:ext>
            </a:extLst>
          </a:blip>
          <a:srcRect l="5849" t="5797" r="6433" b="18840"/>
          <a:stretch>
            <a:fillRect/>
          </a:stretch>
        </p:blipFill>
        <p:spPr bwMode="auto">
          <a:xfrm>
            <a:off x="101600" y="1587500"/>
            <a:ext cx="6553200" cy="227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5" name="Rectangle 15"/>
          <p:cNvSpPr>
            <a:spLocks noChangeArrowheads="1"/>
          </p:cNvSpPr>
          <p:nvPr/>
        </p:nvSpPr>
        <p:spPr bwMode="auto">
          <a:xfrm>
            <a:off x="338138" y="12176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pic>
        <p:nvPicPr>
          <p:cNvPr id="71686" name="Picture 17" descr="BETHANY1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7000" y="228600"/>
            <a:ext cx="2527300" cy="174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7" name="Rectangle 18"/>
          <p:cNvSpPr>
            <a:spLocks noChangeArrowheads="1"/>
          </p:cNvSpPr>
          <p:nvPr/>
        </p:nvSpPr>
        <p:spPr bwMode="auto">
          <a:xfrm>
            <a:off x="277813" y="15208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pic>
        <p:nvPicPr>
          <p:cNvPr id="71688" name="Picture 20" descr="Bethany_Church_003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1800" y="4051300"/>
            <a:ext cx="2590800"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9" name="Rectangle 21"/>
          <p:cNvSpPr>
            <a:spLocks noChangeArrowheads="1"/>
          </p:cNvSpPr>
          <p:nvPr/>
        </p:nvSpPr>
        <p:spPr bwMode="auto">
          <a:xfrm>
            <a:off x="277813" y="15208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pic>
        <p:nvPicPr>
          <p:cNvPr id="71690" name="Picture 23" descr="Bethany_Church_004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 y="4800600"/>
            <a:ext cx="2571750" cy="171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2705" name="Rectangle 2"/>
          <p:cNvSpPr>
            <a:spLocks noGrp="1" noChangeArrowheads="1"/>
          </p:cNvSpPr>
          <p:nvPr>
            <p:ph type="title"/>
          </p:nvPr>
        </p:nvSpPr>
        <p:spPr>
          <a:xfrm>
            <a:off x="4495800" y="120650"/>
            <a:ext cx="3881438" cy="3536950"/>
          </a:xfrm>
        </p:spPr>
        <p:txBody>
          <a:bodyPr/>
          <a:lstStyle/>
          <a:p>
            <a:pPr eaLnBrk="1" hangingPunct="1"/>
            <a:r>
              <a:rPr lang="en-US" altLang="en-US" sz="4000">
                <a:latin typeface="Antique" charset="0"/>
                <a:ea typeface="ＭＳ Ｐゴシック" charset="-128"/>
              </a:rPr>
              <a:t>1854 </a:t>
            </a:r>
            <a:br>
              <a:rPr lang="en-US" altLang="en-US" sz="4000">
                <a:latin typeface="Antique" charset="0"/>
                <a:ea typeface="ＭＳ Ｐゴシック" charset="-128"/>
              </a:rPr>
            </a:br>
            <a:r>
              <a:rPr lang="en-US" altLang="en-US" sz="4000">
                <a:latin typeface="Antique" charset="0"/>
                <a:ea typeface="ＭＳ Ｐゴシック" charset="-128"/>
              </a:rPr>
              <a:t>Thomas Campbell </a:t>
            </a:r>
            <a:br>
              <a:rPr lang="en-US" altLang="en-US" sz="4000">
                <a:latin typeface="Antique" charset="0"/>
                <a:ea typeface="ＭＳ Ｐゴシック" charset="-128"/>
              </a:rPr>
            </a:br>
            <a:r>
              <a:rPr lang="en-US" altLang="en-US" sz="4000">
                <a:latin typeface="Antique" charset="0"/>
                <a:ea typeface="ＭＳ Ｐゴシック" charset="-128"/>
              </a:rPr>
              <a:t>Died January 4 At Age Of </a:t>
            </a:r>
            <a:br>
              <a:rPr lang="en-US" altLang="en-US" sz="4000">
                <a:latin typeface="Antique" charset="0"/>
                <a:ea typeface="ＭＳ Ｐゴシック" charset="-128"/>
              </a:rPr>
            </a:br>
            <a:r>
              <a:rPr lang="en-US" altLang="en-US" sz="4000">
                <a:latin typeface="Antique" charset="0"/>
                <a:ea typeface="ＭＳ Ｐゴシック" charset="-128"/>
              </a:rPr>
              <a:t>Eighty-Three</a:t>
            </a:r>
          </a:p>
        </p:txBody>
      </p:sp>
      <p:pic>
        <p:nvPicPr>
          <p:cNvPr id="72706" name="Picture 7" descr="Campbell,t,elderly0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09600" y="914400"/>
            <a:ext cx="3771900" cy="4572000"/>
          </a:xfrm>
        </p:spPr>
      </p:pic>
      <p:pic>
        <p:nvPicPr>
          <p:cNvPr id="72707" name="Picture 2"/>
          <p:cNvPicPr>
            <a:picLocks noChangeAspect="1" noChangeArrowheads="1"/>
          </p:cNvPicPr>
          <p:nvPr/>
        </p:nvPicPr>
        <p:blipFill>
          <a:blip r:embed="rId3">
            <a:lum bright="20000"/>
            <a:extLst>
              <a:ext uri="{28A0092B-C50C-407E-A947-70E740481C1C}">
                <a14:useLocalDpi xmlns:a14="http://schemas.microsoft.com/office/drawing/2010/main" val="0"/>
              </a:ext>
            </a:extLst>
          </a:blip>
          <a:srcRect/>
          <a:stretch>
            <a:fillRect/>
          </a:stretch>
        </p:blipFill>
        <p:spPr bwMode="auto">
          <a:xfrm>
            <a:off x="7094538" y="3783013"/>
            <a:ext cx="2038350" cy="306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9238" y="3810000"/>
            <a:ext cx="1604962"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9" name="TextBox 6"/>
          <p:cNvSpPr txBox="1">
            <a:spLocks noChangeArrowheads="1"/>
          </p:cNvSpPr>
          <p:nvPr/>
        </p:nvSpPr>
        <p:spPr bwMode="auto">
          <a:xfrm>
            <a:off x="762000" y="5410200"/>
            <a:ext cx="3505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sz="2000">
                <a:latin typeface="Antique" charset="0"/>
              </a:rPr>
              <a:t>The Last Picture Taken Of Thomas Campbell</a:t>
            </a:r>
          </a:p>
        </p:txBody>
      </p:sp>
    </p:spTree>
  </p:cSld>
  <p:clrMapOvr>
    <a:masterClrMapping/>
  </p:clrMapOvr>
  <p:transition spd="slow">
    <p:fade/>
  </p:transition>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729" name="Rectangle 2"/>
          <p:cNvSpPr>
            <a:spLocks noGrp="1" noChangeArrowheads="1"/>
          </p:cNvSpPr>
          <p:nvPr>
            <p:ph type="title"/>
          </p:nvPr>
        </p:nvSpPr>
        <p:spPr>
          <a:xfrm>
            <a:off x="152400" y="0"/>
            <a:ext cx="8839200" cy="2057400"/>
          </a:xfrm>
        </p:spPr>
        <p:txBody>
          <a:bodyPr/>
          <a:lstStyle/>
          <a:p>
            <a:pPr eaLnBrk="1" hangingPunct="1"/>
            <a:r>
              <a:rPr lang="en-US" altLang="en-US" sz="3200">
                <a:latin typeface="Tahoma" charset="0"/>
                <a:ea typeface="ＭＳ Ｐゴシック" charset="-128"/>
              </a:rPr>
              <a:t>1856 A. Campbell Visits, St. Catharine's Springs, Canada With His Wife And Daughter Decima &amp; Made Another Tour Through Virginia</a:t>
            </a:r>
            <a:endParaRPr lang="en-US" altLang="en-US">
              <a:ea typeface="ＭＳ Ｐゴシック" charset="-128"/>
            </a:endParaRPr>
          </a:p>
        </p:txBody>
      </p:sp>
      <p:sp>
        <p:nvSpPr>
          <p:cNvPr id="73730" name="Rectangle 3"/>
          <p:cNvSpPr>
            <a:spLocks noGrp="1" noChangeArrowheads="1"/>
          </p:cNvSpPr>
          <p:nvPr>
            <p:ph type="body" idx="1"/>
          </p:nvPr>
        </p:nvSpPr>
        <p:spPr>
          <a:xfrm>
            <a:off x="381000" y="2286000"/>
            <a:ext cx="5029200" cy="4221163"/>
          </a:xfrm>
        </p:spPr>
        <p:txBody>
          <a:bodyPr/>
          <a:lstStyle/>
          <a:p>
            <a:pPr eaLnBrk="1" hangingPunct="1"/>
            <a:r>
              <a:rPr lang="en-US" altLang="en-US" sz="2800">
                <a:solidFill>
                  <a:schemeClr val="tx2"/>
                </a:solidFill>
                <a:latin typeface="Tahoma" charset="0"/>
                <a:ea typeface="ＭＳ Ｐゴシック" charset="-128"/>
              </a:rPr>
              <a:t>1857 Tour Through South For Endowment Funds </a:t>
            </a:r>
          </a:p>
          <a:p>
            <a:pPr eaLnBrk="1" hangingPunct="1"/>
            <a:r>
              <a:rPr lang="en-US" altLang="en-US" sz="2800">
                <a:solidFill>
                  <a:schemeClr val="tx2"/>
                </a:solidFill>
                <a:latin typeface="Tahoma" charset="0"/>
                <a:ea typeface="ＭＳ Ｐゴシック" charset="-128"/>
              </a:rPr>
              <a:t>School Building At Bethany Burned </a:t>
            </a:r>
          </a:p>
          <a:p>
            <a:pPr eaLnBrk="1" hangingPunct="1"/>
            <a:r>
              <a:rPr lang="en-US" altLang="en-US" sz="2800">
                <a:solidFill>
                  <a:schemeClr val="tx2"/>
                </a:solidFill>
                <a:latin typeface="Tahoma" charset="0"/>
                <a:ea typeface="ＭＳ Ｐゴシック" charset="-128"/>
              </a:rPr>
              <a:t>1858 Campbell, Nearly Seventy Years Old, Started Resolutely To Secure Funds To Restore The College </a:t>
            </a:r>
          </a:p>
        </p:txBody>
      </p:sp>
      <p:pic>
        <p:nvPicPr>
          <p:cNvPr id="73731" name="Picture 5" descr="CAMPAL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2133600"/>
            <a:ext cx="2895600" cy="376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753" name="Rectangle 2"/>
          <p:cNvSpPr>
            <a:spLocks noGrp="1" noChangeArrowheads="1"/>
          </p:cNvSpPr>
          <p:nvPr>
            <p:ph type="title"/>
          </p:nvPr>
        </p:nvSpPr>
        <p:spPr>
          <a:xfrm>
            <a:off x="304800" y="273050"/>
            <a:ext cx="8377238" cy="1479550"/>
          </a:xfrm>
        </p:spPr>
        <p:txBody>
          <a:bodyPr/>
          <a:lstStyle/>
          <a:p>
            <a:pPr eaLnBrk="1" hangingPunct="1"/>
            <a:r>
              <a:rPr lang="en-US" altLang="en-US">
                <a:latin typeface="Tahoma" charset="0"/>
                <a:ea typeface="ＭＳ Ｐゴシック" charset="-128"/>
              </a:rPr>
              <a:t>1860 "Lectures and Addresses" Published</a:t>
            </a:r>
            <a:r>
              <a:rPr lang="en-US" altLang="en-US">
                <a:ea typeface="ＭＳ Ｐゴシック" charset="-128"/>
              </a:rPr>
              <a:t> </a:t>
            </a:r>
          </a:p>
        </p:txBody>
      </p:sp>
      <p:sp>
        <p:nvSpPr>
          <p:cNvPr id="74754" name="Rectangle 3"/>
          <p:cNvSpPr>
            <a:spLocks noGrp="1" noChangeArrowheads="1"/>
          </p:cNvSpPr>
          <p:nvPr>
            <p:ph type="body" idx="1"/>
          </p:nvPr>
        </p:nvSpPr>
        <p:spPr>
          <a:xfrm>
            <a:off x="381000" y="1752600"/>
            <a:ext cx="8072438" cy="2133600"/>
          </a:xfrm>
        </p:spPr>
        <p:txBody>
          <a:bodyPr/>
          <a:lstStyle/>
          <a:p>
            <a:pPr indent="1588" eaLnBrk="1" hangingPunct="1"/>
            <a:r>
              <a:rPr lang="en-US" altLang="en-US">
                <a:solidFill>
                  <a:schemeClr val="tx2"/>
                </a:solidFill>
                <a:latin typeface="Tahoma" charset="0"/>
                <a:ea typeface="ＭＳ Ｐゴシック" charset="-128"/>
              </a:rPr>
              <a:t>Campbell Publishes "Life of Thomas Campbell" </a:t>
            </a:r>
          </a:p>
          <a:p>
            <a:pPr indent="1588" eaLnBrk="1" hangingPunct="1"/>
            <a:r>
              <a:rPr lang="en-US" altLang="en-US">
                <a:solidFill>
                  <a:schemeClr val="tx2"/>
                </a:solidFill>
                <a:latin typeface="Tahoma" charset="0"/>
                <a:ea typeface="ＭＳ Ｐゴシック" charset="-128"/>
              </a:rPr>
              <a:t>Addition Of Instrument At Midway, Kentucky </a:t>
            </a:r>
          </a:p>
        </p:txBody>
      </p:sp>
      <p:pic>
        <p:nvPicPr>
          <p:cNvPr id="747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992563"/>
            <a:ext cx="88138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6" name="TextBox 5"/>
          <p:cNvSpPr txBox="1">
            <a:spLocks noChangeArrowheads="1"/>
          </p:cNvSpPr>
          <p:nvPr/>
        </p:nvSpPr>
        <p:spPr bwMode="auto">
          <a:xfrm>
            <a:off x="5072063" y="6076950"/>
            <a:ext cx="37909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sz="2000">
                <a:latin typeface="Arial" charset="0"/>
              </a:rPr>
              <a:t>Millennial Harbinger, 1851, 582.</a:t>
            </a:r>
          </a:p>
        </p:txBody>
      </p:sp>
    </p:spTree>
  </p:cSld>
  <p:clrMapOvr>
    <a:masterClrMapping/>
  </p:clrMapOvr>
  <p:transition spd="slow">
    <p:fade/>
  </p:transition>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6801" name="Rectangle 2"/>
          <p:cNvSpPr>
            <a:spLocks noGrp="1" noChangeArrowheads="1"/>
          </p:cNvSpPr>
          <p:nvPr>
            <p:ph type="title"/>
          </p:nvPr>
        </p:nvSpPr>
        <p:spPr/>
        <p:txBody>
          <a:bodyPr/>
          <a:lstStyle/>
          <a:p>
            <a:pPr eaLnBrk="1" hangingPunct="1"/>
            <a:r>
              <a:rPr lang="en-US" altLang="en-US">
                <a:latin typeface="Tahoma" charset="0"/>
                <a:ea typeface="ＭＳ Ｐゴシック" charset="-128"/>
              </a:rPr>
              <a:t>Campbell</a:t>
            </a:r>
            <a:r>
              <a:rPr lang="ja-JP" altLang="en-US">
                <a:latin typeface="Tahoma" charset="0"/>
                <a:ea typeface="ＭＳ Ｐゴシック" charset="-128"/>
              </a:rPr>
              <a:t>’</a:t>
            </a:r>
            <a:r>
              <a:rPr lang="en-US" altLang="ja-JP">
                <a:latin typeface="Tahoma" charset="0"/>
                <a:ea typeface="ＭＳ Ｐゴシック" charset="-128"/>
              </a:rPr>
              <a:t>s Declining Health</a:t>
            </a:r>
            <a:endParaRPr lang="en-US" altLang="en-US">
              <a:latin typeface="Tahoma" charset="0"/>
              <a:ea typeface="ＭＳ Ｐゴシック" charset="-128"/>
            </a:endParaRPr>
          </a:p>
        </p:txBody>
      </p:sp>
      <p:sp>
        <p:nvSpPr>
          <p:cNvPr id="76802" name="Rectangle 3"/>
          <p:cNvSpPr>
            <a:spLocks noGrp="1" noChangeArrowheads="1"/>
          </p:cNvSpPr>
          <p:nvPr>
            <p:ph type="body" idx="1"/>
          </p:nvPr>
        </p:nvSpPr>
        <p:spPr>
          <a:xfrm>
            <a:off x="457200" y="1828800"/>
            <a:ext cx="8229600" cy="4525963"/>
          </a:xfrm>
        </p:spPr>
        <p:txBody>
          <a:bodyPr/>
          <a:lstStyle/>
          <a:p>
            <a:pPr eaLnBrk="1" hangingPunct="1"/>
            <a:r>
              <a:rPr lang="en-US" altLang="en-US">
                <a:solidFill>
                  <a:schemeClr val="tx2"/>
                </a:solidFill>
                <a:latin typeface="Tahoma" charset="0"/>
                <a:ea typeface="ＭＳ Ｐゴシック" charset="-128"/>
              </a:rPr>
              <a:t>November, 1865, Campbell's Last Article In The Millennial Harbinger Is Published</a:t>
            </a:r>
            <a:endParaRPr lang="en-US" altLang="en-US" sz="3600">
              <a:solidFill>
                <a:schemeClr val="tx2"/>
              </a:solidFill>
              <a:latin typeface="Tahoma" charset="0"/>
              <a:ea typeface="ＭＳ Ｐゴシック" charset="-128"/>
            </a:endParaRPr>
          </a:p>
          <a:p>
            <a:pPr eaLnBrk="1" hangingPunct="1"/>
            <a:r>
              <a:rPr lang="en-US" altLang="en-US">
                <a:solidFill>
                  <a:schemeClr val="tx2"/>
                </a:solidFill>
                <a:latin typeface="Tahoma" charset="0"/>
                <a:ea typeface="ＭＳ Ｐゴシック" charset="-128"/>
              </a:rPr>
              <a:t>1866 He Is Confined To The House By A Heavy Cold </a:t>
            </a:r>
          </a:p>
          <a:p>
            <a:pPr eaLnBrk="1" hangingPunct="1"/>
            <a:r>
              <a:rPr lang="en-US" altLang="en-US">
                <a:solidFill>
                  <a:schemeClr val="tx2"/>
                </a:solidFill>
                <a:latin typeface="Tahoma" charset="0"/>
                <a:ea typeface="ＭＳ Ｐゴシック" charset="-128"/>
              </a:rPr>
              <a:t>Assisted In Ordaining Elders At The Church At Bethany </a:t>
            </a:r>
          </a:p>
          <a:p>
            <a:pPr eaLnBrk="1" hangingPunct="1"/>
            <a:r>
              <a:rPr lang="en-US" altLang="en-US">
                <a:solidFill>
                  <a:schemeClr val="tx2"/>
                </a:solidFill>
                <a:latin typeface="Tahoma" charset="0"/>
                <a:ea typeface="ＭＳ Ｐゴシック" charset="-128"/>
              </a:rPr>
              <a:t>February 25 He Was Confined To His Bed, And Never Arose From It</a:t>
            </a:r>
            <a:r>
              <a:rPr lang="en-US" altLang="en-US" sz="2800">
                <a:solidFill>
                  <a:schemeClr val="tx2"/>
                </a:solidFill>
                <a:latin typeface="Tahoma" charset="0"/>
                <a:ea typeface="ＭＳ Ｐゴシック" charset="-128"/>
              </a:rPr>
              <a:t>  </a:t>
            </a:r>
          </a:p>
        </p:txBody>
      </p:sp>
    </p:spTree>
  </p:cSld>
  <p:clrMapOvr>
    <a:masterClrMapping/>
  </p:clrMapOvr>
  <p:transition spd="slow">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ChangeArrowheads="1"/>
          </p:cNvSpPr>
          <p:nvPr>
            <p:ph type="title"/>
          </p:nvPr>
        </p:nvSpPr>
        <p:spPr>
          <a:xfrm>
            <a:off x="228600" y="1371600"/>
            <a:ext cx="4800600" cy="2590800"/>
          </a:xfrm>
        </p:spPr>
        <p:txBody>
          <a:bodyPr/>
          <a:lstStyle/>
          <a:p>
            <a:pPr eaLnBrk="1" hangingPunct="1"/>
            <a:r>
              <a:rPr lang="en-US" altLang="en-US" sz="4000">
                <a:latin typeface="Tahoma" charset="0"/>
                <a:ea typeface="ＭＳ Ｐゴシック" charset="-128"/>
              </a:rPr>
              <a:t>March 4 </a:t>
            </a:r>
            <a:br>
              <a:rPr lang="en-US" altLang="en-US" sz="4000">
                <a:latin typeface="Tahoma" charset="0"/>
                <a:ea typeface="ＭＳ Ｐゴシック" charset="-128"/>
              </a:rPr>
            </a:br>
            <a:r>
              <a:rPr lang="en-US" altLang="en-US" sz="4000">
                <a:latin typeface="Tahoma" charset="0"/>
                <a:ea typeface="ＭＳ Ｐゴシック" charset="-128"/>
              </a:rPr>
              <a:t>At 11:45 P.M </a:t>
            </a:r>
            <a:br>
              <a:rPr lang="en-US" altLang="en-US" sz="4000">
                <a:latin typeface="Tahoma" charset="0"/>
                <a:ea typeface="ＭＳ Ｐゴシック" charset="-128"/>
              </a:rPr>
            </a:br>
            <a:r>
              <a:rPr lang="en-US" altLang="en-US" sz="4000">
                <a:latin typeface="Tahoma" charset="0"/>
                <a:ea typeface="ＭＳ Ｐゴシック" charset="-128"/>
              </a:rPr>
              <a:t>Campbell Finishes His Course</a:t>
            </a:r>
            <a:r>
              <a:rPr lang="en-US" altLang="en-US" sz="4000">
                <a:ea typeface="ＭＳ Ｐゴシック" charset="-128"/>
              </a:rPr>
              <a:t> </a:t>
            </a:r>
          </a:p>
        </p:txBody>
      </p:sp>
      <p:pic>
        <p:nvPicPr>
          <p:cNvPr id="77826" name="Picture 5" descr="CAMPAL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685800"/>
            <a:ext cx="345757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50" name="Rectangle 6"/>
          <p:cNvSpPr>
            <a:spLocks noChangeArrowheads="1"/>
          </p:cNvSpPr>
          <p:nvPr/>
        </p:nvSpPr>
        <p:spPr bwMode="auto">
          <a:xfrm>
            <a:off x="685800" y="4343400"/>
            <a:ext cx="4038600" cy="2057400"/>
          </a:xfrm>
          <a:prstGeom prst="rect">
            <a:avLst/>
          </a:prstGeom>
          <a:gradFill rotWithShape="1">
            <a:gsLst>
              <a:gs pos="0">
                <a:srgbClr val="000000"/>
              </a:gs>
              <a:gs pos="80000">
                <a:srgbClr val="000000"/>
              </a:gs>
              <a:gs pos="100000">
                <a:srgbClr val="000000"/>
              </a:gs>
            </a:gsLst>
            <a:lin ang="5400000"/>
          </a:gradFill>
          <a:ln w="9525">
            <a:solidFill>
              <a:srgbClr val="000000"/>
            </a:solidFill>
            <a:miter lim="800000"/>
            <a:headEnd/>
            <a:tailEnd/>
          </a:ln>
          <a:effectLst>
            <a:outerShdw blurRad="63500" dist="23000" dir="5400000" rotWithShape="0">
              <a:srgbClr val="000000">
                <a:alpha val="34998"/>
              </a:srgbClr>
            </a:outerShdw>
          </a:effec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sz="2000">
                <a:solidFill>
                  <a:srgbClr val="FFFFFF"/>
                </a:solidFill>
                <a:latin typeface="Arial" charset="0"/>
              </a:rPr>
              <a:t>His Selina Comforted Him With "The Blessed Savior Will Go With You Through The Valley Of The Shadow Of Death." He replied: "That He Will! That He Will!" These Were His Last Words. </a:t>
            </a:r>
          </a:p>
          <a:p>
            <a:endParaRPr lang="en-US" altLang="en-US" sz="2000">
              <a:solidFill>
                <a:srgbClr val="FFFFFF"/>
              </a:solidFill>
              <a:effectLst>
                <a:outerShdw blurRad="38100" dist="38100" dir="2700000" algn="tl">
                  <a:srgbClr val="808080"/>
                </a:outerShdw>
              </a:effectLst>
            </a:endParaRPr>
          </a:p>
        </p:txBody>
      </p:sp>
    </p:spTree>
  </p:cSld>
  <p:clrMapOvr>
    <a:masterClrMapping/>
  </p:clrMapOvr>
  <p:transition spd="slow">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ChangeArrowheads="1"/>
          </p:cNvSpPr>
          <p:nvPr>
            <p:ph type="title"/>
          </p:nvPr>
        </p:nvSpPr>
        <p:spPr>
          <a:xfrm>
            <a:off x="455613" y="0"/>
            <a:ext cx="8226425" cy="685800"/>
          </a:xfrm>
        </p:spPr>
        <p:txBody>
          <a:bodyPr/>
          <a:lstStyle/>
          <a:p>
            <a:pPr eaLnBrk="1" hangingPunct="1"/>
            <a:r>
              <a:rPr lang="en-US" altLang="en-US">
                <a:latin typeface="Tahoma" charset="0"/>
                <a:ea typeface="ＭＳ Ｐゴシック" charset="-128"/>
              </a:rPr>
              <a:t>Chair Where Campbell Studied</a:t>
            </a:r>
          </a:p>
        </p:txBody>
      </p:sp>
      <p:grpSp>
        <p:nvGrpSpPr>
          <p:cNvPr id="78850" name="Group 8"/>
          <p:cNvGrpSpPr>
            <a:grpSpLocks/>
          </p:cNvGrpSpPr>
          <p:nvPr/>
        </p:nvGrpSpPr>
        <p:grpSpPr bwMode="auto">
          <a:xfrm>
            <a:off x="76200" y="723900"/>
            <a:ext cx="8991600" cy="5768975"/>
            <a:chOff x="48" y="456"/>
            <a:chExt cx="5664" cy="3634"/>
          </a:xfrm>
        </p:grpSpPr>
        <p:pic>
          <p:nvPicPr>
            <p:cNvPr id="78851" name="Picture 4" descr="MVC-571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4" y="456"/>
              <a:ext cx="3936" cy="2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Text Box 5"/>
            <p:cNvSpPr txBox="1">
              <a:spLocks noChangeArrowheads="1"/>
            </p:cNvSpPr>
            <p:nvPr/>
          </p:nvSpPr>
          <p:spPr bwMode="auto">
            <a:xfrm>
              <a:off x="48" y="3456"/>
              <a:ext cx="5664"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spcBef>
                  <a:spcPct val="50000"/>
                </a:spcBef>
              </a:pPr>
              <a:r>
                <a:rPr lang="en-US" altLang="en-US" sz="2000">
                  <a:latin typeface="Arial" charset="0"/>
                </a:rPr>
                <a:t>For Five Summers After Campbell Died, Selina Campbell Had His Study Chair Placed In The Cemetery At The Grave Where Students And Other Visitors To The Grave Could Sit And Contemplate The Life Of This Great Champion</a:t>
              </a:r>
            </a:p>
          </p:txBody>
        </p:sp>
      </p:grpSp>
    </p:spTree>
  </p:cSld>
  <p:clrMapOvr>
    <a:masterClrMapping/>
  </p:clrMapOvr>
  <p:transition spd="slow">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ChangeArrowheads="1"/>
          </p:cNvSpPr>
          <p:nvPr>
            <p:ph type="title"/>
          </p:nvPr>
        </p:nvSpPr>
        <p:spPr/>
        <p:txBody>
          <a:bodyPr/>
          <a:lstStyle/>
          <a:p>
            <a:pPr eaLnBrk="1" hangingPunct="1"/>
            <a:r>
              <a:rPr lang="en-US" altLang="en-US">
                <a:latin typeface="Tahoma" charset="0"/>
                <a:ea typeface="ＭＳ Ｐゴシック" charset="-128"/>
              </a:rPr>
              <a:t>God</a:t>
            </a:r>
            <a:r>
              <a:rPr lang="ja-JP" altLang="en-US">
                <a:latin typeface="Tahoma" charset="0"/>
                <a:ea typeface="ＭＳ Ｐゴシック" charset="-128"/>
              </a:rPr>
              <a:t>’</a:t>
            </a:r>
            <a:r>
              <a:rPr lang="en-US" altLang="ja-JP">
                <a:latin typeface="Tahoma" charset="0"/>
                <a:ea typeface="ＭＳ Ｐゴシック" charset="-128"/>
              </a:rPr>
              <a:t>s Acre</a:t>
            </a:r>
            <a:endParaRPr lang="en-US" altLang="en-US">
              <a:latin typeface="Tahoma" charset="0"/>
              <a:ea typeface="ＭＳ Ｐゴシック" charset="-128"/>
            </a:endParaRPr>
          </a:p>
        </p:txBody>
      </p:sp>
      <p:pic>
        <p:nvPicPr>
          <p:cNvPr id="79874" name="Picture 5" descr="Gods_Acre_042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676400"/>
            <a:ext cx="6934200" cy="457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ChangeArrowheads="1"/>
          </p:cNvSpPr>
          <p:nvPr>
            <p:ph type="title"/>
          </p:nvPr>
        </p:nvSpPr>
        <p:spPr>
          <a:xfrm>
            <a:off x="457200" y="0"/>
            <a:ext cx="8226425" cy="1143000"/>
          </a:xfrm>
        </p:spPr>
        <p:txBody>
          <a:bodyPr/>
          <a:lstStyle/>
          <a:p>
            <a:pPr eaLnBrk="1" hangingPunct="1"/>
            <a:r>
              <a:rPr lang="en-US" altLang="en-US" sz="3600">
                <a:latin typeface="Arial" charset="0"/>
                <a:ea typeface="ＭＳ Ｐゴシック" charset="-128"/>
              </a:rPr>
              <a:t>Buried Among His Parents, </a:t>
            </a:r>
            <a:br>
              <a:rPr lang="en-US" altLang="en-US" sz="3600">
                <a:latin typeface="Arial" charset="0"/>
                <a:ea typeface="ＭＳ Ｐゴシック" charset="-128"/>
              </a:rPr>
            </a:br>
            <a:r>
              <a:rPr lang="en-US" altLang="en-US" sz="3600">
                <a:latin typeface="Arial" charset="0"/>
                <a:ea typeface="ＭＳ Ｐゴシック" charset="-128"/>
              </a:rPr>
              <a:t>Wives &amp; Children</a:t>
            </a:r>
          </a:p>
        </p:txBody>
      </p:sp>
      <p:pic>
        <p:nvPicPr>
          <p:cNvPr id="80898" name="Picture 4" descr="Gods_Acre_015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066800"/>
            <a:ext cx="3717925"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5" name="Rectangle 5"/>
          <p:cNvSpPr>
            <a:spLocks noChangeArrowheads="1"/>
          </p:cNvSpPr>
          <p:nvPr/>
        </p:nvSpPr>
        <p:spPr bwMode="auto">
          <a:xfrm>
            <a:off x="152400" y="1143000"/>
            <a:ext cx="4953000" cy="5262563"/>
          </a:xfrm>
          <a:prstGeom prst="rect">
            <a:avLst/>
          </a:pr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blurRad="63500" dist="20000" dir="5400000" rotWithShape="0">
              <a:srgbClr val="000000">
                <a:alpha val="37999"/>
              </a:srgbClr>
            </a:outerShdw>
          </a:effec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r>
              <a:rPr lang="en-US" altLang="en-US">
                <a:solidFill>
                  <a:srgbClr val="000000"/>
                </a:solidFill>
                <a:effectLst>
                  <a:outerShdw blurRad="38100" dist="38100" dir="2700000" algn="tl">
                    <a:srgbClr val="FFFFFF"/>
                  </a:outerShdw>
                </a:effectLst>
                <a:latin typeface="Arial" charset="0"/>
              </a:rPr>
              <a:t>In Memoriam</a:t>
            </a:r>
            <a:br>
              <a:rPr lang="en-US" altLang="en-US">
                <a:solidFill>
                  <a:srgbClr val="000000"/>
                </a:solidFill>
                <a:effectLst>
                  <a:outerShdw blurRad="38100" dist="38100" dir="2700000" algn="tl">
                    <a:srgbClr val="FFFFFF"/>
                  </a:outerShdw>
                </a:effectLst>
                <a:latin typeface="Arial" charset="0"/>
              </a:rPr>
            </a:br>
            <a:r>
              <a:rPr lang="en-US" altLang="en-US">
                <a:solidFill>
                  <a:srgbClr val="000000"/>
                </a:solidFill>
                <a:effectLst>
                  <a:outerShdw blurRad="38100" dist="38100" dir="2700000" algn="tl">
                    <a:srgbClr val="FFFFFF"/>
                  </a:outerShdw>
                </a:effectLst>
                <a:latin typeface="Arial" charset="0"/>
              </a:rPr>
              <a:t>Alexander Campbell</a:t>
            </a:r>
            <a:br>
              <a:rPr lang="en-US" altLang="en-US">
                <a:solidFill>
                  <a:srgbClr val="000000"/>
                </a:solidFill>
                <a:effectLst>
                  <a:outerShdw blurRad="38100" dist="38100" dir="2700000" algn="tl">
                    <a:srgbClr val="FFFFFF"/>
                  </a:outerShdw>
                </a:effectLst>
                <a:latin typeface="Arial" charset="0"/>
              </a:rPr>
            </a:br>
            <a:r>
              <a:rPr lang="en-US" altLang="en-US">
                <a:solidFill>
                  <a:srgbClr val="000000"/>
                </a:solidFill>
                <a:effectLst>
                  <a:outerShdw blurRad="38100" dist="38100" dir="2700000" algn="tl">
                    <a:srgbClr val="FFFFFF"/>
                  </a:outerShdw>
                </a:effectLst>
                <a:latin typeface="Arial" charset="0"/>
              </a:rPr>
              <a:t>Defender Of The Faith</a:t>
            </a:r>
            <a:br>
              <a:rPr lang="en-US" altLang="en-US">
                <a:solidFill>
                  <a:srgbClr val="000000"/>
                </a:solidFill>
                <a:effectLst>
                  <a:outerShdw blurRad="38100" dist="38100" dir="2700000" algn="tl">
                    <a:srgbClr val="FFFFFF"/>
                  </a:outerShdw>
                </a:effectLst>
                <a:latin typeface="Arial" charset="0"/>
              </a:rPr>
            </a:br>
            <a:r>
              <a:rPr lang="en-US" altLang="en-US">
                <a:solidFill>
                  <a:srgbClr val="000000"/>
                </a:solidFill>
                <a:effectLst>
                  <a:outerShdw blurRad="38100" dist="38100" dir="2700000" algn="tl">
                    <a:srgbClr val="FFFFFF"/>
                  </a:outerShdw>
                </a:effectLst>
                <a:latin typeface="Arial" charset="0"/>
              </a:rPr>
              <a:t>Once Delivered To The Saints</a:t>
            </a:r>
            <a:br>
              <a:rPr lang="en-US" altLang="en-US">
                <a:solidFill>
                  <a:srgbClr val="000000"/>
                </a:solidFill>
                <a:effectLst>
                  <a:outerShdw blurRad="38100" dist="38100" dir="2700000" algn="tl">
                    <a:srgbClr val="FFFFFF"/>
                  </a:outerShdw>
                </a:effectLst>
                <a:latin typeface="Arial" charset="0"/>
              </a:rPr>
            </a:br>
            <a:r>
              <a:rPr lang="en-US" altLang="en-US">
                <a:solidFill>
                  <a:srgbClr val="000000"/>
                </a:solidFill>
                <a:effectLst>
                  <a:outerShdw blurRad="38100" dist="38100" dir="2700000" algn="tl">
                    <a:srgbClr val="FFFFFF"/>
                  </a:outerShdw>
                </a:effectLst>
                <a:latin typeface="Arial" charset="0"/>
              </a:rPr>
              <a:t>Founder Of</a:t>
            </a:r>
            <a:br>
              <a:rPr lang="en-US" altLang="en-US">
                <a:solidFill>
                  <a:srgbClr val="000000"/>
                </a:solidFill>
                <a:effectLst>
                  <a:outerShdw blurRad="38100" dist="38100" dir="2700000" algn="tl">
                    <a:srgbClr val="FFFFFF"/>
                  </a:outerShdw>
                </a:effectLst>
                <a:latin typeface="Arial" charset="0"/>
              </a:rPr>
            </a:br>
            <a:r>
              <a:rPr lang="en-US" altLang="en-US">
                <a:solidFill>
                  <a:srgbClr val="000000"/>
                </a:solidFill>
                <a:effectLst>
                  <a:outerShdw blurRad="38100" dist="38100" dir="2700000" algn="tl">
                    <a:srgbClr val="FFFFFF"/>
                  </a:outerShdw>
                </a:effectLst>
                <a:latin typeface="Arial" charset="0"/>
              </a:rPr>
              <a:t>Bethany College</a:t>
            </a:r>
            <a:br>
              <a:rPr lang="en-US" altLang="en-US">
                <a:solidFill>
                  <a:srgbClr val="000000"/>
                </a:solidFill>
                <a:effectLst>
                  <a:outerShdw blurRad="38100" dist="38100" dir="2700000" algn="tl">
                    <a:srgbClr val="FFFFFF"/>
                  </a:outerShdw>
                </a:effectLst>
                <a:latin typeface="Arial" charset="0"/>
              </a:rPr>
            </a:br>
            <a:r>
              <a:rPr lang="en-US" altLang="en-US">
                <a:solidFill>
                  <a:srgbClr val="000000"/>
                </a:solidFill>
                <a:effectLst>
                  <a:outerShdw blurRad="38100" dist="38100" dir="2700000" algn="tl">
                    <a:srgbClr val="FFFFFF"/>
                  </a:outerShdw>
                </a:effectLst>
                <a:latin typeface="Arial" charset="0"/>
              </a:rPr>
              <a:t>Who Being Dead Yet Speaketh By His Numerous</a:t>
            </a:r>
            <a:br>
              <a:rPr lang="en-US" altLang="en-US">
                <a:solidFill>
                  <a:srgbClr val="000000"/>
                </a:solidFill>
                <a:effectLst>
                  <a:outerShdw blurRad="38100" dist="38100" dir="2700000" algn="tl">
                    <a:srgbClr val="FFFFFF"/>
                  </a:outerShdw>
                </a:effectLst>
                <a:latin typeface="Arial" charset="0"/>
              </a:rPr>
            </a:br>
            <a:r>
              <a:rPr lang="en-US" altLang="en-US">
                <a:solidFill>
                  <a:srgbClr val="000000"/>
                </a:solidFill>
                <a:effectLst>
                  <a:outerShdw blurRad="38100" dist="38100" dir="2700000" algn="tl">
                    <a:srgbClr val="FFFFFF"/>
                  </a:outerShdw>
                </a:effectLst>
                <a:latin typeface="Arial" charset="0"/>
              </a:rPr>
              <a:t>Writing And Holy Example</a:t>
            </a:r>
            <a:br>
              <a:rPr lang="en-US" altLang="en-US">
                <a:solidFill>
                  <a:srgbClr val="000000"/>
                </a:solidFill>
                <a:effectLst>
                  <a:outerShdw blurRad="38100" dist="38100" dir="2700000" algn="tl">
                    <a:srgbClr val="FFFFFF"/>
                  </a:outerShdw>
                </a:effectLst>
                <a:latin typeface="Arial" charset="0"/>
              </a:rPr>
            </a:br>
            <a:r>
              <a:rPr lang="en-US" altLang="en-US">
                <a:solidFill>
                  <a:srgbClr val="000000"/>
                </a:solidFill>
                <a:effectLst>
                  <a:outerShdw blurRad="38100" dist="38100" dir="2700000" algn="tl">
                    <a:srgbClr val="FFFFFF"/>
                  </a:outerShdw>
                </a:effectLst>
                <a:latin typeface="Arial" charset="0"/>
              </a:rPr>
              <a:t>Born In County Of</a:t>
            </a:r>
            <a:br>
              <a:rPr lang="en-US" altLang="en-US">
                <a:solidFill>
                  <a:srgbClr val="000000"/>
                </a:solidFill>
                <a:effectLst>
                  <a:outerShdw blurRad="38100" dist="38100" dir="2700000" algn="tl">
                    <a:srgbClr val="FFFFFF"/>
                  </a:outerShdw>
                </a:effectLst>
                <a:latin typeface="Arial" charset="0"/>
              </a:rPr>
            </a:br>
            <a:r>
              <a:rPr lang="en-US" altLang="en-US">
                <a:solidFill>
                  <a:srgbClr val="000000"/>
                </a:solidFill>
                <a:effectLst>
                  <a:outerShdw blurRad="38100" dist="38100" dir="2700000" algn="tl">
                    <a:srgbClr val="FFFFFF"/>
                  </a:outerShdw>
                </a:effectLst>
                <a:latin typeface="Arial" charset="0"/>
              </a:rPr>
              <a:t>Antrim, Ireland</a:t>
            </a:r>
            <a:br>
              <a:rPr lang="en-US" altLang="en-US">
                <a:solidFill>
                  <a:srgbClr val="000000"/>
                </a:solidFill>
                <a:effectLst>
                  <a:outerShdw blurRad="38100" dist="38100" dir="2700000" algn="tl">
                    <a:srgbClr val="FFFFFF"/>
                  </a:outerShdw>
                </a:effectLst>
                <a:latin typeface="Arial" charset="0"/>
              </a:rPr>
            </a:br>
            <a:r>
              <a:rPr lang="en-US" altLang="en-US">
                <a:solidFill>
                  <a:srgbClr val="000000"/>
                </a:solidFill>
                <a:effectLst>
                  <a:outerShdw blurRad="38100" dist="38100" dir="2700000" algn="tl">
                    <a:srgbClr val="FFFFFF"/>
                  </a:outerShdw>
                </a:effectLst>
                <a:latin typeface="Arial" charset="0"/>
              </a:rPr>
              <a:t>Sept. 12, 1788 </a:t>
            </a:r>
            <a:br>
              <a:rPr lang="en-US" altLang="en-US">
                <a:solidFill>
                  <a:srgbClr val="000000"/>
                </a:solidFill>
                <a:effectLst>
                  <a:outerShdw blurRad="38100" dist="38100" dir="2700000" algn="tl">
                    <a:srgbClr val="FFFFFF"/>
                  </a:outerShdw>
                </a:effectLst>
                <a:latin typeface="Arial" charset="0"/>
              </a:rPr>
            </a:br>
            <a:r>
              <a:rPr lang="en-US" altLang="en-US">
                <a:solidFill>
                  <a:srgbClr val="000000"/>
                </a:solidFill>
                <a:effectLst>
                  <a:outerShdw blurRad="38100" dist="38100" dir="2700000" algn="tl">
                    <a:srgbClr val="FFFFFF"/>
                  </a:outerShdw>
                </a:effectLst>
                <a:latin typeface="Arial" charset="0"/>
              </a:rPr>
              <a:t>Died At Bethany, Va</a:t>
            </a:r>
            <a:br>
              <a:rPr lang="en-US" altLang="en-US">
                <a:solidFill>
                  <a:srgbClr val="000000"/>
                </a:solidFill>
                <a:effectLst>
                  <a:outerShdw blurRad="38100" dist="38100" dir="2700000" algn="tl">
                    <a:srgbClr val="FFFFFF"/>
                  </a:outerShdw>
                </a:effectLst>
                <a:latin typeface="Arial" charset="0"/>
              </a:rPr>
            </a:br>
            <a:r>
              <a:rPr lang="en-US" altLang="en-US">
                <a:solidFill>
                  <a:srgbClr val="000000"/>
                </a:solidFill>
                <a:effectLst>
                  <a:outerShdw blurRad="38100" dist="38100" dir="2700000" algn="tl">
                    <a:srgbClr val="FFFFFF"/>
                  </a:outerShdw>
                </a:effectLst>
                <a:latin typeface="Arial" charset="0"/>
              </a:rPr>
              <a:t>March 4, 1866 </a:t>
            </a:r>
          </a:p>
        </p:txBody>
      </p:sp>
    </p:spTree>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title"/>
          </p:nvPr>
        </p:nvSpPr>
        <p:spPr>
          <a:xfrm>
            <a:off x="609600" y="228600"/>
            <a:ext cx="1981200" cy="1905000"/>
          </a:xfrm>
        </p:spPr>
        <p:txBody>
          <a:bodyPr/>
          <a:lstStyle/>
          <a:p>
            <a:pPr eaLnBrk="1" hangingPunct="1"/>
            <a:r>
              <a:rPr lang="en-US" altLang="en-US" sz="3600">
                <a:latin typeface="Tahoma" charset="0"/>
                <a:ea typeface="ＭＳ Ｐゴシック" charset="-128"/>
              </a:rPr>
              <a:t>Barton</a:t>
            </a:r>
            <a:br>
              <a:rPr lang="en-US" altLang="en-US" sz="3600">
                <a:latin typeface="Tahoma" charset="0"/>
                <a:ea typeface="ＭＳ Ｐゴシック" charset="-128"/>
              </a:rPr>
            </a:br>
            <a:r>
              <a:rPr lang="en-US" altLang="en-US" sz="3600">
                <a:latin typeface="Tahoma" charset="0"/>
                <a:ea typeface="ＭＳ Ｐゴシック" charset="-128"/>
              </a:rPr>
              <a:t>Warren</a:t>
            </a:r>
            <a:br>
              <a:rPr lang="en-US" altLang="en-US" sz="3600">
                <a:latin typeface="Tahoma" charset="0"/>
                <a:ea typeface="ＭＳ Ｐゴシック" charset="-128"/>
              </a:rPr>
            </a:br>
            <a:r>
              <a:rPr lang="en-US" altLang="en-US" sz="3600">
                <a:latin typeface="Tahoma" charset="0"/>
                <a:ea typeface="ＭＳ Ｐゴシック" charset="-128"/>
              </a:rPr>
              <a:t>Stone</a:t>
            </a:r>
          </a:p>
        </p:txBody>
      </p:sp>
      <p:pic>
        <p:nvPicPr>
          <p:cNvPr id="23554" name="Picture 4" descr="stonebw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133600"/>
            <a:ext cx="2643188"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609600"/>
            <a:ext cx="5605463" cy="597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 Box 8"/>
          <p:cNvSpPr txBox="1">
            <a:spLocks noChangeArrowheads="1"/>
          </p:cNvSpPr>
          <p:nvPr/>
        </p:nvSpPr>
        <p:spPr bwMode="auto">
          <a:xfrm>
            <a:off x="3200400" y="90488"/>
            <a:ext cx="58674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spcBef>
                <a:spcPct val="50000"/>
              </a:spcBef>
            </a:pPr>
            <a:r>
              <a:rPr lang="en-US" altLang="en-US" sz="2800">
                <a:latin typeface="Tahoma" charset="0"/>
              </a:rPr>
              <a:t>Stone Goes West To Kentucky</a:t>
            </a:r>
          </a:p>
        </p:txBody>
      </p:sp>
    </p:spTree>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47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Rectangle 2"/>
          <p:cNvSpPr>
            <a:spLocks noGrp="1" noChangeArrowheads="1"/>
          </p:cNvSpPr>
          <p:nvPr>
            <p:ph type="title"/>
          </p:nvPr>
        </p:nvSpPr>
        <p:spPr>
          <a:xfrm>
            <a:off x="76200" y="0"/>
            <a:ext cx="8991600" cy="1143000"/>
          </a:xfrm>
        </p:spPr>
        <p:txBody>
          <a:bodyPr/>
          <a:lstStyle/>
          <a:p>
            <a:pPr eaLnBrk="1" hangingPunct="1"/>
            <a:r>
              <a:rPr lang="en-US" altLang="en-US" sz="3600">
                <a:ea typeface="ＭＳ Ｐゴシック" charset="-128"/>
              </a:rPr>
              <a:t>Getting Religion: Calvinism</a:t>
            </a:r>
            <a:r>
              <a:rPr lang="ja-JP" altLang="en-US" sz="3600">
                <a:ea typeface="ＭＳ Ｐゴシック" charset="-128"/>
              </a:rPr>
              <a:t>’</a:t>
            </a:r>
            <a:r>
              <a:rPr lang="en-US" altLang="ja-JP" sz="3600">
                <a:ea typeface="ＭＳ Ｐゴシック" charset="-128"/>
              </a:rPr>
              <a:t>s Influence On Late 18</a:t>
            </a:r>
            <a:r>
              <a:rPr lang="en-US" altLang="ja-JP" sz="3600" baseline="30000">
                <a:ea typeface="ＭＳ Ｐゴシック" charset="-128"/>
              </a:rPr>
              <a:t>th</a:t>
            </a:r>
            <a:r>
              <a:rPr lang="en-US" altLang="ja-JP" sz="3600">
                <a:ea typeface="ＭＳ Ｐゴシック" charset="-128"/>
              </a:rPr>
              <a:t> &amp; Early 19</a:t>
            </a:r>
            <a:r>
              <a:rPr lang="en-US" altLang="ja-JP" sz="3600" baseline="30000">
                <a:ea typeface="ＭＳ Ｐゴシック" charset="-128"/>
              </a:rPr>
              <a:t>th</a:t>
            </a:r>
            <a:r>
              <a:rPr lang="en-US" altLang="ja-JP" sz="3600">
                <a:ea typeface="ＭＳ Ｐゴシック" charset="-128"/>
              </a:rPr>
              <a:t> Century Religion</a:t>
            </a:r>
            <a:endParaRPr lang="en-US" altLang="en-US" sz="3600">
              <a:ea typeface="ＭＳ Ｐゴシック" charset="-128"/>
            </a:endParaRPr>
          </a:p>
        </p:txBody>
      </p:sp>
      <p:sp>
        <p:nvSpPr>
          <p:cNvPr id="24579" name="Rectangle 3"/>
          <p:cNvSpPr>
            <a:spLocks noGrp="1" noChangeArrowheads="1"/>
          </p:cNvSpPr>
          <p:nvPr>
            <p:ph type="body" idx="1"/>
          </p:nvPr>
        </p:nvSpPr>
        <p:spPr/>
        <p:txBody>
          <a:bodyPr/>
          <a:lstStyle/>
          <a:p>
            <a:pPr eaLnBrk="1" hangingPunct="1"/>
            <a:endParaRPr lang="en-US" altLang="en-US">
              <a:ea typeface="ＭＳ Ｐゴシック" charset="-128"/>
            </a:endParaRPr>
          </a:p>
        </p:txBody>
      </p:sp>
    </p:spTree>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ChangeArrowheads="1"/>
          </p:cNvSpPr>
          <p:nvPr>
            <p:ph type="title" idx="4294967295"/>
          </p:nvPr>
        </p:nvSpPr>
        <p:spPr>
          <a:xfrm>
            <a:off x="685800" y="76200"/>
            <a:ext cx="7772400" cy="1295400"/>
          </a:xfrm>
        </p:spPr>
        <p:txBody>
          <a:bodyPr/>
          <a:lstStyle/>
          <a:p>
            <a:pPr eaLnBrk="1" hangingPunct="1"/>
            <a:r>
              <a:rPr lang="en-US" altLang="en-US" sz="2800">
                <a:latin typeface="Tahoma" charset="0"/>
                <a:ea typeface="ＭＳ Ｐゴシック" charset="-128"/>
              </a:rPr>
              <a:t>Red River Meetinghouse</a:t>
            </a:r>
            <a:br>
              <a:rPr lang="en-US" altLang="en-US" sz="2800">
                <a:latin typeface="Tahoma" charset="0"/>
                <a:ea typeface="ＭＳ Ｐゴシック" charset="-128"/>
              </a:rPr>
            </a:br>
            <a:r>
              <a:rPr lang="en-US" altLang="en-US" sz="2800">
                <a:latin typeface="Tahoma" charset="0"/>
                <a:ea typeface="ＭＳ Ｐゴシック" charset="-128"/>
              </a:rPr>
              <a:t>Logan County, Kentucky</a:t>
            </a:r>
            <a:br>
              <a:rPr lang="en-US" altLang="en-US" sz="2800">
                <a:latin typeface="Tahoma" charset="0"/>
                <a:ea typeface="ＭＳ Ｐゴシック" charset="-128"/>
              </a:rPr>
            </a:br>
            <a:r>
              <a:rPr lang="en-US" altLang="en-US" sz="2800">
                <a:latin typeface="Tahoma" charset="0"/>
                <a:ea typeface="ＭＳ Ｐゴシック" charset="-128"/>
              </a:rPr>
              <a:t>Birthplace Of The Kentucky Revival</a:t>
            </a:r>
          </a:p>
        </p:txBody>
      </p:sp>
      <p:graphicFrame>
        <p:nvGraphicFramePr>
          <p:cNvPr id="25602" name="Object 3"/>
          <p:cNvGraphicFramePr>
            <a:graphicFrameLocks noChangeAspect="1"/>
          </p:cNvGraphicFramePr>
          <p:nvPr/>
        </p:nvGraphicFramePr>
        <p:xfrm>
          <a:off x="1066800" y="4038600"/>
          <a:ext cx="3048000" cy="2476500"/>
        </p:xfrm>
        <a:graphic>
          <a:graphicData uri="http://schemas.openxmlformats.org/presentationml/2006/ole">
            <mc:AlternateContent xmlns:mc="http://schemas.openxmlformats.org/markup-compatibility/2006">
              <mc:Choice xmlns:v="urn:schemas-microsoft-com:vml" Requires="v">
                <p:oleObj spid="_x0000_s25606" name="Photo Editor Photo" r:id="rId3" imgW="5990476" imgH="4866667" progId="">
                  <p:embed/>
                </p:oleObj>
              </mc:Choice>
              <mc:Fallback>
                <p:oleObj name="Photo Editor Photo" r:id="rId3" imgW="5990476" imgH="4866667" progId="">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4038600"/>
                        <a:ext cx="3048000" cy="247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25603" name="Object 4"/>
          <p:cNvGraphicFramePr>
            <a:graphicFrameLocks noChangeAspect="1"/>
          </p:cNvGraphicFramePr>
          <p:nvPr/>
        </p:nvGraphicFramePr>
        <p:xfrm>
          <a:off x="4876800" y="3986213"/>
          <a:ext cx="3581400" cy="2566987"/>
        </p:xfrm>
        <a:graphic>
          <a:graphicData uri="http://schemas.openxmlformats.org/presentationml/2006/ole">
            <mc:AlternateContent xmlns:mc="http://schemas.openxmlformats.org/markup-compatibility/2006">
              <mc:Choice xmlns:v="urn:schemas-microsoft-com:vml" Requires="v">
                <p:oleObj spid="_x0000_s25607" name="Photo Editor Photo" r:id="rId5" imgW="6935168" imgH="4971429" progId="">
                  <p:embed/>
                </p:oleObj>
              </mc:Choice>
              <mc:Fallback>
                <p:oleObj name="Photo Editor Photo" r:id="rId5" imgW="6935168" imgH="4971429" progId="">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3986213"/>
                        <a:ext cx="3581400" cy="2566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25604" name="Object 5"/>
          <p:cNvGraphicFramePr>
            <a:graphicFrameLocks noChangeAspect="1"/>
          </p:cNvGraphicFramePr>
          <p:nvPr/>
        </p:nvGraphicFramePr>
        <p:xfrm>
          <a:off x="4876800" y="1447800"/>
          <a:ext cx="3429000" cy="2463800"/>
        </p:xfrm>
        <a:graphic>
          <a:graphicData uri="http://schemas.openxmlformats.org/presentationml/2006/ole">
            <mc:AlternateContent xmlns:mc="http://schemas.openxmlformats.org/markup-compatibility/2006">
              <mc:Choice xmlns:v="urn:schemas-microsoft-com:vml" Requires="v">
                <p:oleObj spid="_x0000_s25608" name="Photo Editor Photo" r:id="rId7" imgW="6935168" imgH="4982270" progId="">
                  <p:embed/>
                </p:oleObj>
              </mc:Choice>
              <mc:Fallback>
                <p:oleObj name="Photo Editor Photo" r:id="rId7" imgW="6935168" imgH="4982270" progId="">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76800" y="1447800"/>
                        <a:ext cx="3429000" cy="246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25605" name="Object 6"/>
          <p:cNvGraphicFramePr>
            <a:graphicFrameLocks noChangeAspect="1"/>
          </p:cNvGraphicFramePr>
          <p:nvPr/>
        </p:nvGraphicFramePr>
        <p:xfrm>
          <a:off x="762000" y="1447800"/>
          <a:ext cx="3505200" cy="2522538"/>
        </p:xfrm>
        <a:graphic>
          <a:graphicData uri="http://schemas.openxmlformats.org/presentationml/2006/ole">
            <mc:AlternateContent xmlns:mc="http://schemas.openxmlformats.org/markup-compatibility/2006">
              <mc:Choice xmlns:v="urn:schemas-microsoft-com:vml" Requires="v">
                <p:oleObj spid="_x0000_s25609" name="Photo Editor Photo" r:id="rId9" imgW="6935168" imgH="4990476" progId="">
                  <p:embed/>
                </p:oleObj>
              </mc:Choice>
              <mc:Fallback>
                <p:oleObj name="Photo Editor Photo" r:id="rId9" imgW="6935168" imgH="4990476" progId="">
                  <p:embed/>
                  <p:pic>
                    <p:nvPicPr>
                      <p:cNvPr id="0"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2000" y="1447800"/>
                        <a:ext cx="3505200" cy="2522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5" name="Rectangle 2"/>
          <p:cNvSpPr>
            <a:spLocks noGrp="1" noChangeArrowheads="1"/>
          </p:cNvSpPr>
          <p:nvPr>
            <p:ph type="title" idx="4294967295"/>
          </p:nvPr>
        </p:nvSpPr>
        <p:spPr>
          <a:xfrm>
            <a:off x="762000" y="-76200"/>
            <a:ext cx="7772400" cy="838200"/>
          </a:xfrm>
        </p:spPr>
        <p:txBody>
          <a:bodyPr/>
          <a:lstStyle/>
          <a:p>
            <a:pPr eaLnBrk="1" hangingPunct="1"/>
            <a:r>
              <a:rPr lang="en-US" altLang="en-US" sz="4000">
                <a:latin typeface="Tahoma" charset="0"/>
                <a:ea typeface="ＭＳ Ｐゴシック" charset="-128"/>
              </a:rPr>
              <a:t>B.W. Stone Battle With Calvinism</a:t>
            </a:r>
            <a:endParaRPr lang="en-US" altLang="en-US" sz="2400">
              <a:latin typeface="Tahoma" charset="0"/>
              <a:ea typeface="ＭＳ Ｐゴシック" charset="-128"/>
            </a:endParaRPr>
          </a:p>
        </p:txBody>
      </p:sp>
      <p:graphicFrame>
        <p:nvGraphicFramePr>
          <p:cNvPr id="26626" name="Object 6"/>
          <p:cNvGraphicFramePr>
            <a:graphicFrameLocks noChangeAspect="1"/>
          </p:cNvGraphicFramePr>
          <p:nvPr/>
        </p:nvGraphicFramePr>
        <p:xfrm>
          <a:off x="1360488" y="762000"/>
          <a:ext cx="3346450" cy="5715000"/>
        </p:xfrm>
        <a:graphic>
          <a:graphicData uri="http://schemas.openxmlformats.org/presentationml/2006/ole">
            <mc:AlternateContent xmlns:mc="http://schemas.openxmlformats.org/markup-compatibility/2006">
              <mc:Choice xmlns:v="urn:schemas-microsoft-com:vml" Requires="v">
                <p:oleObj spid="_x0000_s26633" name="Photo Editor Photo" r:id="rId3" imgW="6028571" imgH="10295238" progId="">
                  <p:embed/>
                </p:oleObj>
              </mc:Choice>
              <mc:Fallback>
                <p:oleObj name="Photo Editor Photo" r:id="rId3" imgW="6028571" imgH="10295238" progId="">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0488" y="762000"/>
                        <a:ext cx="334645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26627" name="Object 7"/>
          <p:cNvGraphicFramePr>
            <a:graphicFrameLocks noChangeAspect="1"/>
          </p:cNvGraphicFramePr>
          <p:nvPr/>
        </p:nvGraphicFramePr>
        <p:xfrm>
          <a:off x="4941888" y="762000"/>
          <a:ext cx="3287712" cy="5715000"/>
        </p:xfrm>
        <a:graphic>
          <a:graphicData uri="http://schemas.openxmlformats.org/presentationml/2006/ole">
            <mc:AlternateContent xmlns:mc="http://schemas.openxmlformats.org/markup-compatibility/2006">
              <mc:Choice xmlns:v="urn:schemas-microsoft-com:vml" Requires="v">
                <p:oleObj spid="_x0000_s26634" name="Photo Editor Photo" r:id="rId5" imgW="6028571" imgH="10476190" progId="">
                  <p:embed/>
                </p:oleObj>
              </mc:Choice>
              <mc:Fallback>
                <p:oleObj name="Photo Editor Photo" r:id="rId5" imgW="6028571" imgH="10476190" progId="">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41888" y="762000"/>
                        <a:ext cx="3287712"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6628" name="Text Box 12"/>
          <p:cNvSpPr txBox="1">
            <a:spLocks noChangeArrowheads="1"/>
          </p:cNvSpPr>
          <p:nvPr/>
        </p:nvSpPr>
        <p:spPr bwMode="auto">
          <a:xfrm>
            <a:off x="5867400" y="6308725"/>
            <a:ext cx="2971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spcBef>
                <a:spcPct val="50000"/>
              </a:spcBef>
            </a:pPr>
            <a:r>
              <a:rPr lang="en-US" altLang="en-US" sz="2000"/>
              <a:t>Continued On Next Slide</a:t>
            </a:r>
          </a:p>
        </p:txBody>
      </p:sp>
      <p:sp>
        <p:nvSpPr>
          <p:cNvPr id="26629" name="Rectangle 13"/>
          <p:cNvSpPr>
            <a:spLocks noChangeArrowheads="1"/>
          </p:cNvSpPr>
          <p:nvPr/>
        </p:nvSpPr>
        <p:spPr bwMode="auto">
          <a:xfrm>
            <a:off x="1382713" y="3089275"/>
            <a:ext cx="3352800" cy="33528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26630" name="Rectangle 14"/>
          <p:cNvSpPr>
            <a:spLocks noChangeArrowheads="1"/>
          </p:cNvSpPr>
          <p:nvPr/>
        </p:nvSpPr>
        <p:spPr bwMode="auto">
          <a:xfrm>
            <a:off x="5029200" y="990600"/>
            <a:ext cx="3200400" cy="12954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26631" name="Rectangle 15"/>
          <p:cNvSpPr>
            <a:spLocks noChangeArrowheads="1"/>
          </p:cNvSpPr>
          <p:nvPr/>
        </p:nvSpPr>
        <p:spPr bwMode="auto">
          <a:xfrm>
            <a:off x="5000625" y="3852863"/>
            <a:ext cx="3200400" cy="2466975"/>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26632" name="TextBox 9"/>
          <p:cNvSpPr txBox="1">
            <a:spLocks noChangeArrowheads="1"/>
          </p:cNvSpPr>
          <p:nvPr/>
        </p:nvSpPr>
        <p:spPr bwMode="auto">
          <a:xfrm>
            <a:off x="122238" y="3048000"/>
            <a:ext cx="1301750"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sz="2000"/>
              <a:t>Does </a:t>
            </a:r>
            <a:br>
              <a:rPr lang="en-US" altLang="en-US" sz="2000"/>
            </a:br>
            <a:r>
              <a:rPr lang="en-US" altLang="en-US" sz="2000"/>
              <a:t>God </a:t>
            </a:r>
            <a:br>
              <a:rPr lang="en-US" altLang="en-US" sz="2000"/>
            </a:br>
            <a:r>
              <a:rPr lang="en-US" altLang="en-US" sz="2000"/>
              <a:t>Really </a:t>
            </a:r>
            <a:br>
              <a:rPr lang="en-US" altLang="en-US" sz="2000"/>
            </a:br>
            <a:r>
              <a:rPr lang="en-US" altLang="en-US" sz="2000"/>
              <a:t>Love </a:t>
            </a:r>
            <a:br>
              <a:rPr lang="en-US" altLang="en-US" sz="2000"/>
            </a:br>
            <a:r>
              <a:rPr lang="en-US" altLang="en-US" sz="2000"/>
              <a:t>The </a:t>
            </a:r>
            <a:br>
              <a:rPr lang="en-US" altLang="en-US" sz="2000"/>
            </a:br>
            <a:r>
              <a:rPr lang="en-US" altLang="en-US" sz="2000"/>
              <a:t>Whole </a:t>
            </a:r>
            <a:br>
              <a:rPr lang="en-US" altLang="en-US" sz="2000"/>
            </a:br>
            <a:r>
              <a:rPr lang="en-US" altLang="en-US" sz="2000"/>
              <a:t>World </a:t>
            </a:r>
            <a:br>
              <a:rPr lang="en-US" altLang="en-US" sz="2000"/>
            </a:br>
            <a:r>
              <a:rPr lang="en-US" altLang="en-US" sz="2000"/>
              <a:t>as is </a:t>
            </a:r>
            <a:br>
              <a:rPr lang="en-US" altLang="en-US" sz="2000"/>
            </a:br>
            <a:r>
              <a:rPr lang="en-US" altLang="en-US" sz="2000"/>
              <a:t>said </a:t>
            </a:r>
            <a:br>
              <a:rPr lang="en-US" altLang="en-US" sz="2000"/>
            </a:br>
            <a:r>
              <a:rPr lang="en-US" altLang="en-US" sz="2000"/>
              <a:t>in </a:t>
            </a:r>
            <a:br>
              <a:rPr lang="en-US" altLang="en-US" sz="2000"/>
            </a:br>
            <a:r>
              <a:rPr lang="en-US" altLang="en-US" sz="2000"/>
              <a:t>John 3:16?</a:t>
            </a:r>
          </a:p>
        </p:txBody>
      </p:sp>
    </p:spTree>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Glass Layers</Template>
  <TotalTime>6707</TotalTime>
  <Words>2047</Words>
  <Application>Microsoft Macintosh PowerPoint</Application>
  <PresentationFormat>On-screen Show (4:3)</PresentationFormat>
  <Paragraphs>243</Paragraphs>
  <Slides>59</Slides>
  <Notes>3</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2</vt:i4>
      </vt:variant>
      <vt:variant>
        <vt:lpstr>Slide Titles</vt:lpstr>
      </vt:variant>
      <vt:variant>
        <vt:i4>59</vt:i4>
      </vt:variant>
    </vt:vector>
  </HeadingPairs>
  <TitlesOfParts>
    <vt:vector size="70" baseType="lpstr">
      <vt:lpstr>Times New Roman</vt:lpstr>
      <vt:lpstr>ＭＳ Ｐゴシック</vt:lpstr>
      <vt:lpstr>Arial</vt:lpstr>
      <vt:lpstr>Frankfurt</vt:lpstr>
      <vt:lpstr>Tahoma</vt:lpstr>
      <vt:lpstr>Wingdings</vt:lpstr>
      <vt:lpstr>Arrus Blk BT</vt:lpstr>
      <vt:lpstr>Antique</vt:lpstr>
      <vt:lpstr>Default Design</vt:lpstr>
      <vt:lpstr>Photo Editor Photo</vt:lpstr>
      <vt:lpstr>Image</vt:lpstr>
      <vt:lpstr>The Stone/Campbell Movement</vt:lpstr>
      <vt:lpstr>Early 19th Century America</vt:lpstr>
      <vt:lpstr>Background To The Kentucky Revival</vt:lpstr>
      <vt:lpstr>The Work And Influence Of Barton W. Stone In Kentucky</vt:lpstr>
      <vt:lpstr>Barton Warren Stone</vt:lpstr>
      <vt:lpstr>Barton Warren Stone</vt:lpstr>
      <vt:lpstr>Getting Religion: Calvinism’s Influence On Late 18th &amp; Early 19th Century Religion</vt:lpstr>
      <vt:lpstr>Red River Meetinghouse Logan County, Kentucky Birthplace Of The Kentucky Revival</vt:lpstr>
      <vt:lpstr>B.W. Stone Battle With Calvinism</vt:lpstr>
      <vt:lpstr>B.W. Stone Battle With Calvinism</vt:lpstr>
      <vt:lpstr>The Cane Ridge Revival</vt:lpstr>
      <vt:lpstr>The Focus Of The Revival</vt:lpstr>
      <vt:lpstr>The Last Will &amp; Testament Of The Springfield Presbytery, June 28, 1804</vt:lpstr>
      <vt:lpstr>PowerPoint Presentation</vt:lpstr>
      <vt:lpstr>Growth Of A Movement</vt:lpstr>
      <vt:lpstr>While At Gallatin, Tennessee</vt:lpstr>
      <vt:lpstr>Stone At Rittenhouse Academy   </vt:lpstr>
      <vt:lpstr>Stone’s Influence    </vt:lpstr>
      <vt:lpstr>1824 — First Meeting Of Stone &amp; Alexander Campbell</vt:lpstr>
      <vt:lpstr>The Influence Of Thomas &amp; Alexander Campbell</vt:lpstr>
      <vt:lpstr>Thomas Campbell 1763 - 1854</vt:lpstr>
      <vt:lpstr>Alexander Campbell Is Born In Ballymena, County Antrim, Ireland, September 12, 1788 </vt:lpstr>
      <vt:lpstr>Campbell To Glasgow</vt:lpstr>
      <vt:lpstr>PowerPoint Presentation</vt:lpstr>
      <vt:lpstr>Influences Of Greville Ewing</vt:lpstr>
      <vt:lpstr>October, 1809 Reaches  Washington, Pennsylvania </vt:lpstr>
      <vt:lpstr>March 12, 1811 Marries Margaret Brown. </vt:lpstr>
      <vt:lpstr>Brush Run 1811-1823</vt:lpstr>
      <vt:lpstr>Begins A New Study  Of The Subject Of Baptism</vt:lpstr>
      <vt:lpstr>1816 Sermon On The Law </vt:lpstr>
      <vt:lpstr>The Power Of The Printed Page</vt:lpstr>
      <vt:lpstr>Preparation For:  Campbell/McCalla Debate Of 1823</vt:lpstr>
      <vt:lpstr>Influence Of The Campbell/McCalla  Debate Of 1823</vt:lpstr>
      <vt:lpstr>1824 — Campbell Visits Georgetown, Ky Meeting Stone &amp; Raccoon John Smith</vt:lpstr>
      <vt:lpstr>The Christian Messenger</vt:lpstr>
      <vt:lpstr>PowerPoint Presentation</vt:lpstr>
      <vt:lpstr>Coming Together Of A Movement   </vt:lpstr>
      <vt:lpstr>The Good New Spreads</vt:lpstr>
      <vt:lpstr>1834 Stone Moves To Jacksonville, Illinois</vt:lpstr>
      <vt:lpstr>Bacon College 1836</vt:lpstr>
      <vt:lpstr>1839 Plans For Bethany College.</vt:lpstr>
      <vt:lpstr>Last Years Of The Life  Of B.W. Stone</vt:lpstr>
      <vt:lpstr>Cane Ridge Cemetery</vt:lpstr>
      <vt:lpstr>Campbell’s Visit</vt:lpstr>
      <vt:lpstr>Around Cane Ridge</vt:lpstr>
      <vt:lpstr>Grave Of William Rogers</vt:lpstr>
      <vt:lpstr>1843 Campbell-Rice Debate, Campbell's Last Public Debate Lasted Sixteen Days  </vt:lpstr>
      <vt:lpstr>1847 Alexander Campbell Tours Through England, Scotland And Ireland </vt:lpstr>
      <vt:lpstr>Rare Picture Of Campbell &amp; Children</vt:lpstr>
      <vt:lpstr>1849 National Convention Meets In Cincinnati, Organizes The American Christian Missionary Society</vt:lpstr>
      <vt:lpstr>1852 — Bethany   Church Of Christ</vt:lpstr>
      <vt:lpstr>1854  Thomas Campbell  Died January 4 At Age Of  Eighty-Three</vt:lpstr>
      <vt:lpstr>1856 A. Campbell Visits, St. Catharine's Springs, Canada With His Wife And Daughter Decima &amp; Made Another Tour Through Virginia</vt:lpstr>
      <vt:lpstr>1860 "Lectures and Addresses" Published </vt:lpstr>
      <vt:lpstr>Campbell’s Declining Health</vt:lpstr>
      <vt:lpstr>March 4  At 11:45 P.M  Campbell Finishes His Course </vt:lpstr>
      <vt:lpstr>Chair Where Campbell Studied</vt:lpstr>
      <vt:lpstr>God’s Acre</vt:lpstr>
      <vt:lpstr>Buried Among His Parents,  Wives &amp; Children</vt:lpstr>
    </vt:vector>
  </TitlesOfParts>
  <Company> </Company>
  <LinksUpToDate>false</LinksUpToDate>
  <SharedDoc>false</SharedDoc>
  <HyperlinksChanged>false</HyperlinksChanged>
  <AppVersion>15.0041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Work And Influence Of Barton W. Stone</dc:title>
  <dc:creator>Scott Harp</dc:creator>
  <cp:lastModifiedBy>Scott Harp</cp:lastModifiedBy>
  <cp:revision>101</cp:revision>
  <dcterms:created xsi:type="dcterms:W3CDTF">2003-07-30T14:52:52Z</dcterms:created>
  <dcterms:modified xsi:type="dcterms:W3CDTF">2018-01-15T14:18:05Z</dcterms:modified>
</cp:coreProperties>
</file>